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326" r:id="rId5"/>
    <p:sldId id="329" r:id="rId6"/>
    <p:sldId id="328" r:id="rId7"/>
    <p:sldId id="332" r:id="rId8"/>
    <p:sldId id="322" r:id="rId9"/>
    <p:sldId id="334" r:id="rId10"/>
    <p:sldId id="259" r:id="rId11"/>
    <p:sldId id="260" r:id="rId12"/>
    <p:sldId id="330" r:id="rId13"/>
    <p:sldId id="331" r:id="rId14"/>
    <p:sldId id="284" r:id="rId15"/>
    <p:sldId id="333" r:id="rId16"/>
    <p:sldId id="280" r:id="rId17"/>
    <p:sldId id="306" r:id="rId18"/>
    <p:sldId id="299" r:id="rId19"/>
    <p:sldId id="335" r:id="rId20"/>
    <p:sldId id="336" r:id="rId21"/>
    <p:sldId id="337" r:id="rId22"/>
    <p:sldId id="338" r:id="rId23"/>
    <p:sldId id="339" r:id="rId24"/>
    <p:sldId id="327" r:id="rId25"/>
    <p:sldId id="325" r:id="rId26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357A"/>
    <a:srgbClr val="FFCC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A278E7-CF88-49D4-A1B8-A774DDEE649D}" v="257" dt="2022-02-08T10:10:42.150"/>
    <p1510:client id="{1D8C8619-35FE-7759-E6EB-63E11915CEEC}" v="254" dt="2022-02-07T14:56:23.4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41" autoAdjust="0"/>
    <p:restoredTop sz="94650"/>
  </p:normalViewPr>
  <p:slideViewPr>
    <p:cSldViewPr>
      <p:cViewPr varScale="1">
        <p:scale>
          <a:sx n="160" d="100"/>
          <a:sy n="160" d="100"/>
        </p:scale>
        <p:origin x="20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stin Jansen" userId="S::jjansen@synergy.nu::2429c259-424f-48ff-86f0-43aef2a4c454" providerId="AD" clId="Web-{1D8C8619-35FE-7759-E6EB-63E11915CEEC}"/>
    <pc:docChg chg="addSld modSld">
      <pc:chgData name="Justin Jansen" userId="S::jjansen@synergy.nu::2429c259-424f-48ff-86f0-43aef2a4c454" providerId="AD" clId="Web-{1D8C8619-35FE-7759-E6EB-63E11915CEEC}" dt="2022-02-07T14:56:23.454" v="261" actId="20577"/>
      <pc:docMkLst>
        <pc:docMk/>
      </pc:docMkLst>
      <pc:sldChg chg="modSp">
        <pc:chgData name="Justin Jansen" userId="S::jjansen@synergy.nu::2429c259-424f-48ff-86f0-43aef2a4c454" providerId="AD" clId="Web-{1D8C8619-35FE-7759-E6EB-63E11915CEEC}" dt="2022-02-07T14:50:21.758" v="173" actId="1076"/>
        <pc:sldMkLst>
          <pc:docMk/>
          <pc:sldMk cId="126964054" sldId="259"/>
        </pc:sldMkLst>
        <pc:spChg chg="mod">
          <ac:chgData name="Justin Jansen" userId="S::jjansen@synergy.nu::2429c259-424f-48ff-86f0-43aef2a4c454" providerId="AD" clId="Web-{1D8C8619-35FE-7759-E6EB-63E11915CEEC}" dt="2022-02-07T14:49:56.023" v="162" actId="20577"/>
          <ac:spMkLst>
            <pc:docMk/>
            <pc:sldMk cId="126964054" sldId="259"/>
            <ac:spMk id="3" creationId="{66B57ADB-F801-4149-86D9-9E221B211BB3}"/>
          </ac:spMkLst>
        </pc:spChg>
        <pc:picChg chg="mod">
          <ac:chgData name="Justin Jansen" userId="S::jjansen@synergy.nu::2429c259-424f-48ff-86f0-43aef2a4c454" providerId="AD" clId="Web-{1D8C8619-35FE-7759-E6EB-63E11915CEEC}" dt="2022-02-07T14:50:13.649" v="169" actId="1076"/>
          <ac:picMkLst>
            <pc:docMk/>
            <pc:sldMk cId="126964054" sldId="259"/>
            <ac:picMk id="5" creationId="{FD677D81-82FB-4BFA-9983-AD61E3EA0D17}"/>
          </ac:picMkLst>
        </pc:picChg>
        <pc:picChg chg="mod">
          <ac:chgData name="Justin Jansen" userId="S::jjansen@synergy.nu::2429c259-424f-48ff-86f0-43aef2a4c454" providerId="AD" clId="Web-{1D8C8619-35FE-7759-E6EB-63E11915CEEC}" dt="2022-02-07T14:50:21.758" v="173" actId="1076"/>
          <ac:picMkLst>
            <pc:docMk/>
            <pc:sldMk cId="126964054" sldId="259"/>
            <ac:picMk id="6" creationId="{76CDDD7F-CB39-4BC0-80A1-F08CB9A2C62D}"/>
          </ac:picMkLst>
        </pc:picChg>
      </pc:sldChg>
      <pc:sldChg chg="modSp">
        <pc:chgData name="Justin Jansen" userId="S::jjansen@synergy.nu::2429c259-424f-48ff-86f0-43aef2a4c454" providerId="AD" clId="Web-{1D8C8619-35FE-7759-E6EB-63E11915CEEC}" dt="2022-02-07T14:51:33.729" v="186" actId="20577"/>
        <pc:sldMkLst>
          <pc:docMk/>
          <pc:sldMk cId="2397790553" sldId="260"/>
        </pc:sldMkLst>
        <pc:spChg chg="mod">
          <ac:chgData name="Justin Jansen" userId="S::jjansen@synergy.nu::2429c259-424f-48ff-86f0-43aef2a4c454" providerId="AD" clId="Web-{1D8C8619-35FE-7759-E6EB-63E11915CEEC}" dt="2022-02-07T14:51:33.729" v="186" actId="20577"/>
          <ac:spMkLst>
            <pc:docMk/>
            <pc:sldMk cId="2397790553" sldId="260"/>
            <ac:spMk id="3" creationId="{262E503B-BDAD-44A2-B7BF-BBD29DF253F4}"/>
          </ac:spMkLst>
        </pc:spChg>
      </pc:sldChg>
      <pc:sldChg chg="modSp">
        <pc:chgData name="Justin Jansen" userId="S::jjansen@synergy.nu::2429c259-424f-48ff-86f0-43aef2a4c454" providerId="AD" clId="Web-{1D8C8619-35FE-7759-E6EB-63E11915CEEC}" dt="2022-02-07T14:53:03.059" v="215" actId="20577"/>
        <pc:sldMkLst>
          <pc:docMk/>
          <pc:sldMk cId="1290731214" sldId="280"/>
        </pc:sldMkLst>
        <pc:spChg chg="mod">
          <ac:chgData name="Justin Jansen" userId="S::jjansen@synergy.nu::2429c259-424f-48ff-86f0-43aef2a4c454" providerId="AD" clId="Web-{1D8C8619-35FE-7759-E6EB-63E11915CEEC}" dt="2022-02-07T14:53:03.059" v="215" actId="20577"/>
          <ac:spMkLst>
            <pc:docMk/>
            <pc:sldMk cId="1290731214" sldId="280"/>
            <ac:spMk id="2" creationId="{CAE3C76A-132E-49DF-A6CB-B58741C5FDA4}"/>
          </ac:spMkLst>
        </pc:spChg>
      </pc:sldChg>
      <pc:sldChg chg="modSp">
        <pc:chgData name="Justin Jansen" userId="S::jjansen@synergy.nu::2429c259-424f-48ff-86f0-43aef2a4c454" providerId="AD" clId="Web-{1D8C8619-35FE-7759-E6EB-63E11915CEEC}" dt="2022-02-07T14:52:48.574" v="213" actId="20577"/>
        <pc:sldMkLst>
          <pc:docMk/>
          <pc:sldMk cId="1448758115" sldId="284"/>
        </pc:sldMkLst>
        <pc:spChg chg="mod">
          <ac:chgData name="Justin Jansen" userId="S::jjansen@synergy.nu::2429c259-424f-48ff-86f0-43aef2a4c454" providerId="AD" clId="Web-{1D8C8619-35FE-7759-E6EB-63E11915CEEC}" dt="2022-02-07T14:52:48.574" v="213" actId="20577"/>
          <ac:spMkLst>
            <pc:docMk/>
            <pc:sldMk cId="1448758115" sldId="284"/>
            <ac:spMk id="3" creationId="{89A5C69E-44FD-4BE3-A659-C69F786E04AC}"/>
          </ac:spMkLst>
        </pc:spChg>
      </pc:sldChg>
      <pc:sldChg chg="modSp">
        <pc:chgData name="Justin Jansen" userId="S::jjansen@synergy.nu::2429c259-424f-48ff-86f0-43aef2a4c454" providerId="AD" clId="Web-{1D8C8619-35FE-7759-E6EB-63E11915CEEC}" dt="2022-02-07T14:53:24.075" v="219" actId="20577"/>
        <pc:sldMkLst>
          <pc:docMk/>
          <pc:sldMk cId="3419320072" sldId="306"/>
        </pc:sldMkLst>
        <pc:spChg chg="mod">
          <ac:chgData name="Justin Jansen" userId="S::jjansen@synergy.nu::2429c259-424f-48ff-86f0-43aef2a4c454" providerId="AD" clId="Web-{1D8C8619-35FE-7759-E6EB-63E11915CEEC}" dt="2022-02-07T14:53:24.075" v="219" actId="20577"/>
          <ac:spMkLst>
            <pc:docMk/>
            <pc:sldMk cId="3419320072" sldId="306"/>
            <ac:spMk id="3" creationId="{00000000-0000-0000-0000-000000000000}"/>
          </ac:spMkLst>
        </pc:spChg>
      </pc:sldChg>
      <pc:sldChg chg="modSp">
        <pc:chgData name="Justin Jansen" userId="S::jjansen@synergy.nu::2429c259-424f-48ff-86f0-43aef2a4c454" providerId="AD" clId="Web-{1D8C8619-35FE-7759-E6EB-63E11915CEEC}" dt="2022-02-07T14:49:40.210" v="154" actId="20577"/>
        <pc:sldMkLst>
          <pc:docMk/>
          <pc:sldMk cId="898131328" sldId="322"/>
        </pc:sldMkLst>
        <pc:spChg chg="mod">
          <ac:chgData name="Justin Jansen" userId="S::jjansen@synergy.nu::2429c259-424f-48ff-86f0-43aef2a4c454" providerId="AD" clId="Web-{1D8C8619-35FE-7759-E6EB-63E11915CEEC}" dt="2022-02-07T14:49:40.210" v="154" actId="20577"/>
          <ac:spMkLst>
            <pc:docMk/>
            <pc:sldMk cId="898131328" sldId="322"/>
            <ac:spMk id="3" creationId="{08AE1280-6C86-497A-8E79-3BBF115B6318}"/>
          </ac:spMkLst>
        </pc:spChg>
      </pc:sldChg>
      <pc:sldChg chg="modSp">
        <pc:chgData name="Justin Jansen" userId="S::jjansen@synergy.nu::2429c259-424f-48ff-86f0-43aef2a4c454" providerId="AD" clId="Web-{1D8C8619-35FE-7759-E6EB-63E11915CEEC}" dt="2022-02-07T14:56:23.454" v="261" actId="20577"/>
        <pc:sldMkLst>
          <pc:docMk/>
          <pc:sldMk cId="1380184411" sldId="325"/>
        </pc:sldMkLst>
        <pc:spChg chg="mod">
          <ac:chgData name="Justin Jansen" userId="S::jjansen@synergy.nu::2429c259-424f-48ff-86f0-43aef2a4c454" providerId="AD" clId="Web-{1D8C8619-35FE-7759-E6EB-63E11915CEEC}" dt="2022-02-07T14:56:23.454" v="261" actId="20577"/>
          <ac:spMkLst>
            <pc:docMk/>
            <pc:sldMk cId="1380184411" sldId="325"/>
            <ac:spMk id="3" creationId="{8A000C50-D182-46FB-A239-6C2493FD6544}"/>
          </ac:spMkLst>
        </pc:spChg>
      </pc:sldChg>
      <pc:sldChg chg="modSp">
        <pc:chgData name="Justin Jansen" userId="S::jjansen@synergy.nu::2429c259-424f-48ff-86f0-43aef2a4c454" providerId="AD" clId="Web-{1D8C8619-35FE-7759-E6EB-63E11915CEEC}" dt="2022-02-07T14:43:35.374" v="42" actId="14100"/>
        <pc:sldMkLst>
          <pc:docMk/>
          <pc:sldMk cId="3828027442" sldId="326"/>
        </pc:sldMkLst>
        <pc:spChg chg="mod">
          <ac:chgData name="Justin Jansen" userId="S::jjansen@synergy.nu::2429c259-424f-48ff-86f0-43aef2a4c454" providerId="AD" clId="Web-{1D8C8619-35FE-7759-E6EB-63E11915CEEC}" dt="2022-02-07T14:43:35.374" v="42" actId="14100"/>
          <ac:spMkLst>
            <pc:docMk/>
            <pc:sldMk cId="3828027442" sldId="326"/>
            <ac:spMk id="3" creationId="{8362A92D-6A06-4677-B522-2526E0E06673}"/>
          </ac:spMkLst>
        </pc:spChg>
        <pc:spChg chg="mod">
          <ac:chgData name="Justin Jansen" userId="S::jjansen@synergy.nu::2429c259-424f-48ff-86f0-43aef2a4c454" providerId="AD" clId="Web-{1D8C8619-35FE-7759-E6EB-63E11915CEEC}" dt="2022-02-07T14:43:05.186" v="31" actId="20577"/>
          <ac:spMkLst>
            <pc:docMk/>
            <pc:sldMk cId="3828027442" sldId="326"/>
            <ac:spMk id="5" creationId="{D9EC3234-9BB0-4B4E-BDE4-AB4DB4F7144B}"/>
          </ac:spMkLst>
        </pc:spChg>
        <pc:spChg chg="mod">
          <ac:chgData name="Justin Jansen" userId="S::jjansen@synergy.nu::2429c259-424f-48ff-86f0-43aef2a4c454" providerId="AD" clId="Web-{1D8C8619-35FE-7759-E6EB-63E11915CEEC}" dt="2022-02-07T14:42:40.326" v="26" actId="20577"/>
          <ac:spMkLst>
            <pc:docMk/>
            <pc:sldMk cId="3828027442" sldId="326"/>
            <ac:spMk id="6" creationId="{3265CD50-E983-4216-99A6-696DEA7F610A}"/>
          </ac:spMkLst>
        </pc:spChg>
      </pc:sldChg>
      <pc:sldChg chg="addSp delSp modSp">
        <pc:chgData name="Justin Jansen" userId="S::jjansen@synergy.nu::2429c259-424f-48ff-86f0-43aef2a4c454" providerId="AD" clId="Web-{1D8C8619-35FE-7759-E6EB-63E11915CEEC}" dt="2022-02-07T14:55:45.047" v="257" actId="1076"/>
        <pc:sldMkLst>
          <pc:docMk/>
          <pc:sldMk cId="295946262" sldId="327"/>
        </pc:sldMkLst>
        <pc:spChg chg="del">
          <ac:chgData name="Justin Jansen" userId="S::jjansen@synergy.nu::2429c259-424f-48ff-86f0-43aef2a4c454" providerId="AD" clId="Web-{1D8C8619-35FE-7759-E6EB-63E11915CEEC}" dt="2022-02-07T14:55:02.858" v="233"/>
          <ac:spMkLst>
            <pc:docMk/>
            <pc:sldMk cId="295946262" sldId="327"/>
            <ac:spMk id="2" creationId="{A5C71B8E-9A5F-48E9-B3DA-DA0E4B1C4061}"/>
          </ac:spMkLst>
        </pc:spChg>
        <pc:spChg chg="add del mod">
          <ac:chgData name="Justin Jansen" userId="S::jjansen@synergy.nu::2429c259-424f-48ff-86f0-43aef2a4c454" providerId="AD" clId="Web-{1D8C8619-35FE-7759-E6EB-63E11915CEEC}" dt="2022-02-07T14:55:13.843" v="238"/>
          <ac:spMkLst>
            <pc:docMk/>
            <pc:sldMk cId="295946262" sldId="327"/>
            <ac:spMk id="5" creationId="{072BF13B-9A66-4A24-9A36-7CA76637B0B0}"/>
          </ac:spMkLst>
        </pc:spChg>
        <pc:spChg chg="add del mod">
          <ac:chgData name="Justin Jansen" userId="S::jjansen@synergy.nu::2429c259-424f-48ff-86f0-43aef2a4c454" providerId="AD" clId="Web-{1D8C8619-35FE-7759-E6EB-63E11915CEEC}" dt="2022-02-07T14:55:43.500" v="256" actId="1076"/>
          <ac:spMkLst>
            <pc:docMk/>
            <pc:sldMk cId="295946262" sldId="327"/>
            <ac:spMk id="7" creationId="{5E324507-4D1C-496C-BD61-8BBAEE9311E4}"/>
          </ac:spMkLst>
        </pc:spChg>
        <pc:picChg chg="mod">
          <ac:chgData name="Justin Jansen" userId="S::jjansen@synergy.nu::2429c259-424f-48ff-86f0-43aef2a4c454" providerId="AD" clId="Web-{1D8C8619-35FE-7759-E6EB-63E11915CEEC}" dt="2022-02-07T14:55:45.047" v="257" actId="1076"/>
          <ac:picMkLst>
            <pc:docMk/>
            <pc:sldMk cId="295946262" sldId="327"/>
            <ac:picMk id="3" creationId="{00000000-0000-0000-0000-000000000000}"/>
          </ac:picMkLst>
        </pc:picChg>
      </pc:sldChg>
      <pc:sldChg chg="addSp delSp modSp">
        <pc:chgData name="Justin Jansen" userId="S::jjansen@synergy.nu::2429c259-424f-48ff-86f0-43aef2a4c454" providerId="AD" clId="Web-{1D8C8619-35FE-7759-E6EB-63E11915CEEC}" dt="2022-02-07T14:46:35.253" v="85"/>
        <pc:sldMkLst>
          <pc:docMk/>
          <pc:sldMk cId="2948098164" sldId="329"/>
        </pc:sldMkLst>
        <pc:spChg chg="del">
          <ac:chgData name="Justin Jansen" userId="S::jjansen@synergy.nu::2429c259-424f-48ff-86f0-43aef2a4c454" providerId="AD" clId="Web-{1D8C8619-35FE-7759-E6EB-63E11915CEEC}" dt="2022-02-07T14:43:54.921" v="43"/>
          <ac:spMkLst>
            <pc:docMk/>
            <pc:sldMk cId="2948098164" sldId="329"/>
            <ac:spMk id="2" creationId="{CD697079-C90F-4503-B212-C6EBFF40E594}"/>
          </ac:spMkLst>
        </pc:spChg>
        <pc:spChg chg="add del mod">
          <ac:chgData name="Justin Jansen" userId="S::jjansen@synergy.nu::2429c259-424f-48ff-86f0-43aef2a4c454" providerId="AD" clId="Web-{1D8C8619-35FE-7759-E6EB-63E11915CEEC}" dt="2022-02-07T14:43:59.734" v="46"/>
          <ac:spMkLst>
            <pc:docMk/>
            <pc:sldMk cId="2948098164" sldId="329"/>
            <ac:spMk id="4" creationId="{48E1BE07-742B-40C3-94A4-7D20392F5FBD}"/>
          </ac:spMkLst>
        </pc:spChg>
        <pc:spChg chg="add mod">
          <ac:chgData name="Justin Jansen" userId="S::jjansen@synergy.nu::2429c259-424f-48ff-86f0-43aef2a4c454" providerId="AD" clId="Web-{1D8C8619-35FE-7759-E6EB-63E11915CEEC}" dt="2022-02-07T14:44:28.359" v="71" actId="1076"/>
          <ac:spMkLst>
            <pc:docMk/>
            <pc:sldMk cId="2948098164" sldId="329"/>
            <ac:spMk id="7" creationId="{0BB5C441-A8FB-48AF-9396-0149CEE73CAD}"/>
          </ac:spMkLst>
        </pc:spChg>
        <pc:picChg chg="del">
          <ac:chgData name="Justin Jansen" userId="S::jjansen@synergy.nu::2429c259-424f-48ff-86f0-43aef2a4c454" providerId="AD" clId="Web-{1D8C8619-35FE-7759-E6EB-63E11915CEEC}" dt="2022-02-07T14:44:30.719" v="72"/>
          <ac:picMkLst>
            <pc:docMk/>
            <pc:sldMk cId="2948098164" sldId="329"/>
            <ac:picMk id="5" creationId="{94F302D4-14C6-CB4A-B887-A7D2220FDD76}"/>
          </ac:picMkLst>
        </pc:picChg>
        <pc:picChg chg="add mod">
          <ac:chgData name="Justin Jansen" userId="S::jjansen@synergy.nu::2429c259-424f-48ff-86f0-43aef2a4c454" providerId="AD" clId="Web-{1D8C8619-35FE-7759-E6EB-63E11915CEEC}" dt="2022-02-07T14:46:35.253" v="85"/>
          <ac:picMkLst>
            <pc:docMk/>
            <pc:sldMk cId="2948098164" sldId="329"/>
            <ac:picMk id="8" creationId="{45527298-249A-4C12-9F34-7C62EF8D5093}"/>
          </ac:picMkLst>
        </pc:picChg>
      </pc:sldChg>
      <pc:sldChg chg="modSp">
        <pc:chgData name="Justin Jansen" userId="S::jjansen@synergy.nu::2429c259-424f-48ff-86f0-43aef2a4c454" providerId="AD" clId="Web-{1D8C8619-35FE-7759-E6EB-63E11915CEEC}" dt="2022-02-07T14:51:09.853" v="182" actId="1076"/>
        <pc:sldMkLst>
          <pc:docMk/>
          <pc:sldMk cId="2557724181" sldId="330"/>
        </pc:sldMkLst>
        <pc:spChg chg="mod">
          <ac:chgData name="Justin Jansen" userId="S::jjansen@synergy.nu::2429c259-424f-48ff-86f0-43aef2a4c454" providerId="AD" clId="Web-{1D8C8619-35FE-7759-E6EB-63E11915CEEC}" dt="2022-02-07T14:51:04.275" v="179" actId="20577"/>
          <ac:spMkLst>
            <pc:docMk/>
            <pc:sldMk cId="2557724181" sldId="330"/>
            <ac:spMk id="3" creationId="{66B57ADB-F801-4149-86D9-9E221B211BB3}"/>
          </ac:spMkLst>
        </pc:spChg>
        <pc:picChg chg="mod">
          <ac:chgData name="Justin Jansen" userId="S::jjansen@synergy.nu::2429c259-424f-48ff-86f0-43aef2a4c454" providerId="AD" clId="Web-{1D8C8619-35FE-7759-E6EB-63E11915CEEC}" dt="2022-02-07T14:51:09.853" v="182" actId="1076"/>
          <ac:picMkLst>
            <pc:docMk/>
            <pc:sldMk cId="2557724181" sldId="330"/>
            <ac:picMk id="7" creationId="{46E4AF0C-AE3F-844E-9FFD-032B3B802149}"/>
          </ac:picMkLst>
        </pc:picChg>
        <pc:picChg chg="mod">
          <ac:chgData name="Justin Jansen" userId="S::jjansen@synergy.nu::2429c259-424f-48ff-86f0-43aef2a4c454" providerId="AD" clId="Web-{1D8C8619-35FE-7759-E6EB-63E11915CEEC}" dt="2022-02-07T14:51:07.369" v="181" actId="1076"/>
          <ac:picMkLst>
            <pc:docMk/>
            <pc:sldMk cId="2557724181" sldId="330"/>
            <ac:picMk id="9" creationId="{DC91C19F-4F6D-B142-AA96-A61AB8595081}"/>
          </ac:picMkLst>
        </pc:picChg>
      </pc:sldChg>
      <pc:sldChg chg="modSp">
        <pc:chgData name="Justin Jansen" userId="S::jjansen@synergy.nu::2429c259-424f-48ff-86f0-43aef2a4c454" providerId="AD" clId="Web-{1D8C8619-35FE-7759-E6EB-63E11915CEEC}" dt="2022-02-07T14:52:18.042" v="198" actId="20577"/>
        <pc:sldMkLst>
          <pc:docMk/>
          <pc:sldMk cId="4186064989" sldId="331"/>
        </pc:sldMkLst>
        <pc:spChg chg="mod">
          <ac:chgData name="Justin Jansen" userId="S::jjansen@synergy.nu::2429c259-424f-48ff-86f0-43aef2a4c454" providerId="AD" clId="Web-{1D8C8619-35FE-7759-E6EB-63E11915CEEC}" dt="2022-02-07T14:52:18.042" v="198" actId="20577"/>
          <ac:spMkLst>
            <pc:docMk/>
            <pc:sldMk cId="4186064989" sldId="331"/>
            <ac:spMk id="3" creationId="{262E503B-BDAD-44A2-B7BF-BBD29DF253F4}"/>
          </ac:spMkLst>
        </pc:spChg>
      </pc:sldChg>
      <pc:sldChg chg="modSp">
        <pc:chgData name="Justin Jansen" userId="S::jjansen@synergy.nu::2429c259-424f-48ff-86f0-43aef2a4c454" providerId="AD" clId="Web-{1D8C8619-35FE-7759-E6EB-63E11915CEEC}" dt="2022-02-07T14:47:03.332" v="86" actId="20577"/>
        <pc:sldMkLst>
          <pc:docMk/>
          <pc:sldMk cId="157776663" sldId="332"/>
        </pc:sldMkLst>
        <pc:spChg chg="mod">
          <ac:chgData name="Justin Jansen" userId="S::jjansen@synergy.nu::2429c259-424f-48ff-86f0-43aef2a4c454" providerId="AD" clId="Web-{1D8C8619-35FE-7759-E6EB-63E11915CEEC}" dt="2022-02-07T14:47:03.332" v="86" actId="20577"/>
          <ac:spMkLst>
            <pc:docMk/>
            <pc:sldMk cId="157776663" sldId="332"/>
            <ac:spMk id="8" creationId="{D20E1B30-46A8-4ADB-A5B3-3CC63A1FC2AC}"/>
          </ac:spMkLst>
        </pc:spChg>
      </pc:sldChg>
      <pc:sldChg chg="modSp add replId">
        <pc:chgData name="Justin Jansen" userId="S::jjansen@synergy.nu::2429c259-424f-48ff-86f0-43aef2a4c454" providerId="AD" clId="Web-{1D8C8619-35FE-7759-E6EB-63E11915CEEC}" dt="2022-02-07T14:49:28.539" v="151" actId="20577"/>
        <pc:sldMkLst>
          <pc:docMk/>
          <pc:sldMk cId="403264185" sldId="334"/>
        </pc:sldMkLst>
        <pc:spChg chg="mod">
          <ac:chgData name="Justin Jansen" userId="S::jjansen@synergy.nu::2429c259-424f-48ff-86f0-43aef2a4c454" providerId="AD" clId="Web-{1D8C8619-35FE-7759-E6EB-63E11915CEEC}" dt="2022-02-07T14:48:58.397" v="128" actId="20577"/>
          <ac:spMkLst>
            <pc:docMk/>
            <pc:sldMk cId="403264185" sldId="334"/>
            <ac:spMk id="2" creationId="{09611B27-4B6E-40FD-8BE5-6D328A87B774}"/>
          </ac:spMkLst>
        </pc:spChg>
        <pc:spChg chg="mod">
          <ac:chgData name="Justin Jansen" userId="S::jjansen@synergy.nu::2429c259-424f-48ff-86f0-43aef2a4c454" providerId="AD" clId="Web-{1D8C8619-35FE-7759-E6EB-63E11915CEEC}" dt="2022-02-07T14:49:28.539" v="151" actId="20577"/>
          <ac:spMkLst>
            <pc:docMk/>
            <pc:sldMk cId="403264185" sldId="334"/>
            <ac:spMk id="3" creationId="{08AE1280-6C86-497A-8E79-3BBF115B6318}"/>
          </ac:spMkLst>
        </pc:spChg>
      </pc:sldChg>
    </pc:docChg>
  </pc:docChgLst>
  <pc:docChgLst>
    <pc:chgData name="Justin Jansen" userId="S::jjansen@synergy.nu::2429c259-424f-48ff-86f0-43aef2a4c454" providerId="AD" clId="Web-{04A278E7-CF88-49D4-A1B8-A774DDEE649D}"/>
    <pc:docChg chg="addSld modSld sldOrd">
      <pc:chgData name="Justin Jansen" userId="S::jjansen@synergy.nu::2429c259-424f-48ff-86f0-43aef2a4c454" providerId="AD" clId="Web-{04A278E7-CF88-49D4-A1B8-A774DDEE649D}" dt="2022-02-08T10:10:42.150" v="238" actId="1076"/>
      <pc:docMkLst>
        <pc:docMk/>
      </pc:docMkLst>
      <pc:sldChg chg="addSp delSp modSp">
        <pc:chgData name="Justin Jansen" userId="S::jjansen@synergy.nu::2429c259-424f-48ff-86f0-43aef2a4c454" providerId="AD" clId="Web-{04A278E7-CF88-49D4-A1B8-A774DDEE649D}" dt="2022-02-08T09:31:42.501" v="153" actId="20577"/>
        <pc:sldMkLst>
          <pc:docMk/>
          <pc:sldMk cId="2397790553" sldId="260"/>
        </pc:sldMkLst>
        <pc:spChg chg="mod">
          <ac:chgData name="Justin Jansen" userId="S::jjansen@synergy.nu::2429c259-424f-48ff-86f0-43aef2a4c454" providerId="AD" clId="Web-{04A278E7-CF88-49D4-A1B8-A774DDEE649D}" dt="2022-02-08T09:31:42.501" v="153" actId="20577"/>
          <ac:spMkLst>
            <pc:docMk/>
            <pc:sldMk cId="2397790553" sldId="260"/>
            <ac:spMk id="3" creationId="{262E503B-BDAD-44A2-B7BF-BBD29DF253F4}"/>
          </ac:spMkLst>
        </pc:spChg>
        <pc:picChg chg="del">
          <ac:chgData name="Justin Jansen" userId="S::jjansen@synergy.nu::2429c259-424f-48ff-86f0-43aef2a4c454" providerId="AD" clId="Web-{04A278E7-CF88-49D4-A1B8-A774DDEE649D}" dt="2022-02-08T09:31:33.282" v="149"/>
          <ac:picMkLst>
            <pc:docMk/>
            <pc:sldMk cId="2397790553" sldId="260"/>
            <ac:picMk id="4" creationId="{91B71075-410D-4555-AD28-2C81910DF85E}"/>
          </ac:picMkLst>
        </pc:picChg>
        <pc:picChg chg="add mod">
          <ac:chgData name="Justin Jansen" userId="S::jjansen@synergy.nu::2429c259-424f-48ff-86f0-43aef2a4c454" providerId="AD" clId="Web-{04A278E7-CF88-49D4-A1B8-A774DDEE649D}" dt="2022-02-08T09:31:38.907" v="151" actId="1076"/>
          <ac:picMkLst>
            <pc:docMk/>
            <pc:sldMk cId="2397790553" sldId="260"/>
            <ac:picMk id="5" creationId="{80B52FED-07FB-44E2-AFA0-47597E86E368}"/>
          </ac:picMkLst>
        </pc:picChg>
      </pc:sldChg>
      <pc:sldChg chg="addSp delSp modSp">
        <pc:chgData name="Justin Jansen" userId="S::jjansen@synergy.nu::2429c259-424f-48ff-86f0-43aef2a4c454" providerId="AD" clId="Web-{04A278E7-CF88-49D4-A1B8-A774DDEE649D}" dt="2022-02-08T09:35:22.787" v="168" actId="20577"/>
        <pc:sldMkLst>
          <pc:docMk/>
          <pc:sldMk cId="1290731214" sldId="280"/>
        </pc:sldMkLst>
        <pc:spChg chg="mod">
          <ac:chgData name="Justin Jansen" userId="S::jjansen@synergy.nu::2429c259-424f-48ff-86f0-43aef2a4c454" providerId="AD" clId="Web-{04A278E7-CF88-49D4-A1B8-A774DDEE649D}" dt="2022-02-08T09:35:22.787" v="168" actId="20577"/>
          <ac:spMkLst>
            <pc:docMk/>
            <pc:sldMk cId="1290731214" sldId="280"/>
            <ac:spMk id="3" creationId="{13E8FEC8-C831-4B9E-B7E7-068755BFF1E4}"/>
          </ac:spMkLst>
        </pc:spChg>
        <pc:picChg chg="del">
          <ac:chgData name="Justin Jansen" userId="S::jjansen@synergy.nu::2429c259-424f-48ff-86f0-43aef2a4c454" providerId="AD" clId="Web-{04A278E7-CF88-49D4-A1B8-A774DDEE649D}" dt="2022-02-08T09:34:54.365" v="154"/>
          <ac:picMkLst>
            <pc:docMk/>
            <pc:sldMk cId="1290731214" sldId="280"/>
            <ac:picMk id="4" creationId="{C5406E00-79E8-4D71-B2A3-C2E4B97DAFAA}"/>
          </ac:picMkLst>
        </pc:picChg>
        <pc:picChg chg="add mod">
          <ac:chgData name="Justin Jansen" userId="S::jjansen@synergy.nu::2429c259-424f-48ff-86f0-43aef2a4c454" providerId="AD" clId="Web-{04A278E7-CF88-49D4-A1B8-A774DDEE649D}" dt="2022-02-08T09:35:01.865" v="159" actId="1076"/>
          <ac:picMkLst>
            <pc:docMk/>
            <pc:sldMk cId="1290731214" sldId="280"/>
            <ac:picMk id="6" creationId="{C3A2F9B3-EE3F-411A-B60B-DEECCB30B213}"/>
          </ac:picMkLst>
        </pc:picChg>
      </pc:sldChg>
      <pc:sldChg chg="addSp delSp modSp">
        <pc:chgData name="Justin Jansen" userId="S::jjansen@synergy.nu::2429c259-424f-48ff-86f0-43aef2a4c454" providerId="AD" clId="Web-{04A278E7-CF88-49D4-A1B8-A774DDEE649D}" dt="2022-02-08T09:38:52.058" v="185" actId="20577"/>
        <pc:sldMkLst>
          <pc:docMk/>
          <pc:sldMk cId="3419320072" sldId="306"/>
        </pc:sldMkLst>
        <pc:spChg chg="mod">
          <ac:chgData name="Justin Jansen" userId="S::jjansen@synergy.nu::2429c259-424f-48ff-86f0-43aef2a4c454" providerId="AD" clId="Web-{04A278E7-CF88-49D4-A1B8-A774DDEE649D}" dt="2022-02-08T09:38:52.058" v="185" actId="20577"/>
          <ac:spMkLst>
            <pc:docMk/>
            <pc:sldMk cId="3419320072" sldId="306"/>
            <ac:spMk id="2" creationId="{00000000-0000-0000-0000-000000000000}"/>
          </ac:spMkLst>
        </pc:spChg>
        <pc:spChg chg="mod">
          <ac:chgData name="Justin Jansen" userId="S::jjansen@synergy.nu::2429c259-424f-48ff-86f0-43aef2a4c454" providerId="AD" clId="Web-{04A278E7-CF88-49D4-A1B8-A774DDEE649D}" dt="2022-02-08T09:36:20.132" v="174" actId="20577"/>
          <ac:spMkLst>
            <pc:docMk/>
            <pc:sldMk cId="3419320072" sldId="306"/>
            <ac:spMk id="3" creationId="{00000000-0000-0000-0000-000000000000}"/>
          </ac:spMkLst>
        </pc:spChg>
        <pc:picChg chg="del">
          <ac:chgData name="Justin Jansen" userId="S::jjansen@synergy.nu::2429c259-424f-48ff-86f0-43aef2a4c454" providerId="AD" clId="Web-{04A278E7-CF88-49D4-A1B8-A774DDEE649D}" dt="2022-02-08T09:37:32.993" v="178"/>
          <ac:picMkLst>
            <pc:docMk/>
            <pc:sldMk cId="3419320072" sldId="306"/>
            <ac:picMk id="4" creationId="{7674C104-65C7-4B62-AC10-D08C3B8B9921}"/>
          </ac:picMkLst>
        </pc:picChg>
        <pc:picChg chg="add mod">
          <ac:chgData name="Justin Jansen" userId="S::jjansen@synergy.nu::2429c259-424f-48ff-86f0-43aef2a4c454" providerId="AD" clId="Web-{04A278E7-CF88-49D4-A1B8-A774DDEE649D}" dt="2022-02-08T09:37:39.603" v="182" actId="1076"/>
          <ac:picMkLst>
            <pc:docMk/>
            <pc:sldMk cId="3419320072" sldId="306"/>
            <ac:picMk id="5" creationId="{4080CC78-953D-4CEE-BE30-B1FF2C2DA51D}"/>
          </ac:picMkLst>
        </pc:picChg>
      </pc:sldChg>
      <pc:sldChg chg="modSp">
        <pc:chgData name="Justin Jansen" userId="S::jjansen@synergy.nu::2429c259-424f-48ff-86f0-43aef2a4c454" providerId="AD" clId="Web-{04A278E7-CF88-49D4-A1B8-A774DDEE649D}" dt="2022-02-08T09:13:21.914" v="7" actId="20577"/>
        <pc:sldMkLst>
          <pc:docMk/>
          <pc:sldMk cId="898131328" sldId="322"/>
        </pc:sldMkLst>
        <pc:spChg chg="mod">
          <ac:chgData name="Justin Jansen" userId="S::jjansen@synergy.nu::2429c259-424f-48ff-86f0-43aef2a4c454" providerId="AD" clId="Web-{04A278E7-CF88-49D4-A1B8-A774DDEE649D}" dt="2022-02-08T09:13:21.914" v="7" actId="20577"/>
          <ac:spMkLst>
            <pc:docMk/>
            <pc:sldMk cId="898131328" sldId="322"/>
            <ac:spMk id="3" creationId="{08AE1280-6C86-497A-8E79-3BBF115B6318}"/>
          </ac:spMkLst>
        </pc:spChg>
      </pc:sldChg>
      <pc:sldChg chg="modSp">
        <pc:chgData name="Justin Jansen" userId="S::jjansen@synergy.nu::2429c259-424f-48ff-86f0-43aef2a4c454" providerId="AD" clId="Web-{04A278E7-CF88-49D4-A1B8-A774DDEE649D}" dt="2022-02-08T09:30:18.155" v="148" actId="20577"/>
        <pc:sldMkLst>
          <pc:docMk/>
          <pc:sldMk cId="1380184411" sldId="325"/>
        </pc:sldMkLst>
        <pc:spChg chg="mod">
          <ac:chgData name="Justin Jansen" userId="S::jjansen@synergy.nu::2429c259-424f-48ff-86f0-43aef2a4c454" providerId="AD" clId="Web-{04A278E7-CF88-49D4-A1B8-A774DDEE649D}" dt="2022-02-08T09:30:18.155" v="148" actId="20577"/>
          <ac:spMkLst>
            <pc:docMk/>
            <pc:sldMk cId="1380184411" sldId="325"/>
            <ac:spMk id="2" creationId="{4B998F3A-DDC8-48AB-B5D6-A8FCFD39207B}"/>
          </ac:spMkLst>
        </pc:spChg>
        <pc:spChg chg="mod">
          <ac:chgData name="Justin Jansen" userId="S::jjansen@synergy.nu::2429c259-424f-48ff-86f0-43aef2a4c454" providerId="AD" clId="Web-{04A278E7-CF88-49D4-A1B8-A774DDEE649D}" dt="2022-02-08T09:26:36.619" v="144" actId="20577"/>
          <ac:spMkLst>
            <pc:docMk/>
            <pc:sldMk cId="1380184411" sldId="325"/>
            <ac:spMk id="3" creationId="{8A000C50-D182-46FB-A239-6C2493FD6544}"/>
          </ac:spMkLst>
        </pc:spChg>
      </pc:sldChg>
      <pc:sldChg chg="modSp">
        <pc:chgData name="Justin Jansen" userId="S::jjansen@synergy.nu::2429c259-424f-48ff-86f0-43aef2a4c454" providerId="AD" clId="Web-{04A278E7-CF88-49D4-A1B8-A774DDEE649D}" dt="2022-02-08T09:12:17.991" v="5" actId="20577"/>
        <pc:sldMkLst>
          <pc:docMk/>
          <pc:sldMk cId="3828027442" sldId="326"/>
        </pc:sldMkLst>
        <pc:spChg chg="mod">
          <ac:chgData name="Justin Jansen" userId="S::jjansen@synergy.nu::2429c259-424f-48ff-86f0-43aef2a4c454" providerId="AD" clId="Web-{04A278E7-CF88-49D4-A1B8-A774DDEE649D}" dt="2022-02-08T09:12:17.991" v="5" actId="20577"/>
          <ac:spMkLst>
            <pc:docMk/>
            <pc:sldMk cId="3828027442" sldId="326"/>
            <ac:spMk id="6" creationId="{3265CD50-E983-4216-99A6-696DEA7F610A}"/>
          </ac:spMkLst>
        </pc:spChg>
      </pc:sldChg>
      <pc:sldChg chg="addSp delSp modSp">
        <pc:chgData name="Justin Jansen" userId="S::jjansen@synergy.nu::2429c259-424f-48ff-86f0-43aef2a4c454" providerId="AD" clId="Web-{04A278E7-CF88-49D4-A1B8-A774DDEE649D}" dt="2022-02-08T10:10:28.837" v="235" actId="1076"/>
        <pc:sldMkLst>
          <pc:docMk/>
          <pc:sldMk cId="2557724181" sldId="330"/>
        </pc:sldMkLst>
        <pc:spChg chg="mod">
          <ac:chgData name="Justin Jansen" userId="S::jjansen@synergy.nu::2429c259-424f-48ff-86f0-43aef2a4c454" providerId="AD" clId="Web-{04A278E7-CF88-49D4-A1B8-A774DDEE649D}" dt="2022-02-08T10:07:23.704" v="233" actId="20577"/>
          <ac:spMkLst>
            <pc:docMk/>
            <pc:sldMk cId="2557724181" sldId="330"/>
            <ac:spMk id="3" creationId="{66B57ADB-F801-4149-86D9-9E221B211BB3}"/>
          </ac:spMkLst>
        </pc:spChg>
        <pc:picChg chg="add mod modCrop">
          <ac:chgData name="Justin Jansen" userId="S::jjansen@synergy.nu::2429c259-424f-48ff-86f0-43aef2a4c454" providerId="AD" clId="Web-{04A278E7-CF88-49D4-A1B8-A774DDEE649D}" dt="2022-02-08T10:10:28.837" v="235" actId="1076"/>
          <ac:picMkLst>
            <pc:docMk/>
            <pc:sldMk cId="2557724181" sldId="330"/>
            <ac:picMk id="4" creationId="{2D95E6E2-92EB-4BA3-8FB5-4857DE060174}"/>
          </ac:picMkLst>
        </pc:picChg>
        <pc:picChg chg="del">
          <ac:chgData name="Justin Jansen" userId="S::jjansen@synergy.nu::2429c259-424f-48ff-86f0-43aef2a4c454" providerId="AD" clId="Web-{04A278E7-CF88-49D4-A1B8-A774DDEE649D}" dt="2022-02-08T10:07:12.141" v="228"/>
          <ac:picMkLst>
            <pc:docMk/>
            <pc:sldMk cId="2557724181" sldId="330"/>
            <ac:picMk id="7" creationId="{46E4AF0C-AE3F-844E-9FFD-032B3B802149}"/>
          </ac:picMkLst>
        </pc:picChg>
        <pc:picChg chg="del">
          <ac:chgData name="Justin Jansen" userId="S::jjansen@synergy.nu::2429c259-424f-48ff-86f0-43aef2a4c454" providerId="AD" clId="Web-{04A278E7-CF88-49D4-A1B8-A774DDEE649D}" dt="2022-02-08T10:07:12.813" v="229"/>
          <ac:picMkLst>
            <pc:docMk/>
            <pc:sldMk cId="2557724181" sldId="330"/>
            <ac:picMk id="9" creationId="{DC91C19F-4F6D-B142-AA96-A61AB8595081}"/>
          </ac:picMkLst>
        </pc:picChg>
      </pc:sldChg>
      <pc:sldChg chg="addSp modSp">
        <pc:chgData name="Justin Jansen" userId="S::jjansen@synergy.nu::2429c259-424f-48ff-86f0-43aef2a4c454" providerId="AD" clId="Web-{04A278E7-CF88-49D4-A1B8-A774DDEE649D}" dt="2022-02-08T10:10:42.150" v="238" actId="1076"/>
        <pc:sldMkLst>
          <pc:docMk/>
          <pc:sldMk cId="4186064989" sldId="331"/>
        </pc:sldMkLst>
        <pc:picChg chg="add mod">
          <ac:chgData name="Justin Jansen" userId="S::jjansen@synergy.nu::2429c259-424f-48ff-86f0-43aef2a4c454" providerId="AD" clId="Web-{04A278E7-CF88-49D4-A1B8-A774DDEE649D}" dt="2022-02-08T10:10:42.150" v="238" actId="1076"/>
          <ac:picMkLst>
            <pc:docMk/>
            <pc:sldMk cId="4186064989" sldId="331"/>
            <ac:picMk id="4" creationId="{88881E44-172F-4438-8F4A-880348BC97E6}"/>
          </ac:picMkLst>
        </pc:picChg>
      </pc:sldChg>
      <pc:sldChg chg="modSp">
        <pc:chgData name="Justin Jansen" userId="S::jjansen@synergy.nu::2429c259-424f-48ff-86f0-43aef2a4c454" providerId="AD" clId="Web-{04A278E7-CF88-49D4-A1B8-A774DDEE649D}" dt="2022-02-08T09:13:36.977" v="10" actId="20577"/>
        <pc:sldMkLst>
          <pc:docMk/>
          <pc:sldMk cId="403264185" sldId="334"/>
        </pc:sldMkLst>
        <pc:spChg chg="mod">
          <ac:chgData name="Justin Jansen" userId="S::jjansen@synergy.nu::2429c259-424f-48ff-86f0-43aef2a4c454" providerId="AD" clId="Web-{04A278E7-CF88-49D4-A1B8-A774DDEE649D}" dt="2022-02-08T09:13:36.977" v="10" actId="20577"/>
          <ac:spMkLst>
            <pc:docMk/>
            <pc:sldMk cId="403264185" sldId="334"/>
            <ac:spMk id="3" creationId="{08AE1280-6C86-497A-8E79-3BBF115B6318}"/>
          </ac:spMkLst>
        </pc:spChg>
      </pc:sldChg>
      <pc:sldChg chg="modSp add ord">
        <pc:chgData name="Justin Jansen" userId="S::jjansen@synergy.nu::2429c259-424f-48ff-86f0-43aef2a4c454" providerId="AD" clId="Web-{04A278E7-CF88-49D4-A1B8-A774DDEE649D}" dt="2022-02-08T09:14:49.369" v="17" actId="20577"/>
        <pc:sldMkLst>
          <pc:docMk/>
          <pc:sldMk cId="1664523031" sldId="335"/>
        </pc:sldMkLst>
        <pc:spChg chg="mod">
          <ac:chgData name="Justin Jansen" userId="S::jjansen@synergy.nu::2429c259-424f-48ff-86f0-43aef2a4c454" providerId="AD" clId="Web-{04A278E7-CF88-49D4-A1B8-A774DDEE649D}" dt="2022-02-08T09:14:49.369" v="17" actId="20577"/>
          <ac:spMkLst>
            <pc:docMk/>
            <pc:sldMk cId="1664523031" sldId="335"/>
            <ac:spMk id="3" creationId="{13E8FEC8-C831-4B9E-B7E7-068755BFF1E4}"/>
          </ac:spMkLst>
        </pc:spChg>
      </pc:sldChg>
      <pc:sldChg chg="addSp delSp modSp add">
        <pc:chgData name="Justin Jansen" userId="S::jjansen@synergy.nu::2429c259-424f-48ff-86f0-43aef2a4c454" providerId="AD" clId="Web-{04A278E7-CF88-49D4-A1B8-A774DDEE649D}" dt="2022-02-08T09:16:41.372" v="64" actId="1076"/>
        <pc:sldMkLst>
          <pc:docMk/>
          <pc:sldMk cId="1075725786" sldId="336"/>
        </pc:sldMkLst>
        <pc:spChg chg="mod">
          <ac:chgData name="Justin Jansen" userId="S::jjansen@synergy.nu::2429c259-424f-48ff-86f0-43aef2a4c454" providerId="AD" clId="Web-{04A278E7-CF88-49D4-A1B8-A774DDEE649D}" dt="2022-02-08T09:15:59.121" v="60" actId="20577"/>
          <ac:spMkLst>
            <pc:docMk/>
            <pc:sldMk cId="1075725786" sldId="336"/>
            <ac:spMk id="3" creationId="{00000000-0000-0000-0000-000000000000}"/>
          </ac:spMkLst>
        </pc:spChg>
        <pc:picChg chg="add mod">
          <ac:chgData name="Justin Jansen" userId="S::jjansen@synergy.nu::2429c259-424f-48ff-86f0-43aef2a4c454" providerId="AD" clId="Web-{04A278E7-CF88-49D4-A1B8-A774DDEE649D}" dt="2022-02-08T09:16:41.372" v="64" actId="1076"/>
          <ac:picMkLst>
            <pc:docMk/>
            <pc:sldMk cId="1075725786" sldId="336"/>
            <ac:picMk id="4" creationId="{EF7FEA8D-277B-42D5-AF8C-D0AA8A984527}"/>
          </ac:picMkLst>
        </pc:picChg>
        <pc:picChg chg="del mod">
          <ac:chgData name="Justin Jansen" userId="S::jjansen@synergy.nu::2429c259-424f-48ff-86f0-43aef2a4c454" providerId="AD" clId="Web-{04A278E7-CF88-49D4-A1B8-A774DDEE649D}" dt="2022-02-08T09:16:37.606" v="63"/>
          <ac:picMkLst>
            <pc:docMk/>
            <pc:sldMk cId="1075725786" sldId="336"/>
            <ac:picMk id="5" creationId="{5F57281B-917A-4BF2-BCE9-9E0BF70E295B}"/>
          </ac:picMkLst>
        </pc:picChg>
      </pc:sldChg>
      <pc:sldChg chg="modSp add">
        <pc:chgData name="Justin Jansen" userId="S::jjansen@synergy.nu::2429c259-424f-48ff-86f0-43aef2a4c454" providerId="AD" clId="Web-{04A278E7-CF88-49D4-A1B8-A774DDEE649D}" dt="2022-02-08T09:39:58.981" v="219" actId="1076"/>
        <pc:sldMkLst>
          <pc:docMk/>
          <pc:sldMk cId="2716132109" sldId="337"/>
        </pc:sldMkLst>
        <pc:spChg chg="mod">
          <ac:chgData name="Justin Jansen" userId="S::jjansen@synergy.nu::2429c259-424f-48ff-86f0-43aef2a4c454" providerId="AD" clId="Web-{04A278E7-CF88-49D4-A1B8-A774DDEE649D}" dt="2022-02-08T09:39:54.715" v="218" actId="20577"/>
          <ac:spMkLst>
            <pc:docMk/>
            <pc:sldMk cId="2716132109" sldId="337"/>
            <ac:spMk id="3" creationId="{00000000-0000-0000-0000-000000000000}"/>
          </ac:spMkLst>
        </pc:spChg>
        <pc:picChg chg="mod modCrop">
          <ac:chgData name="Justin Jansen" userId="S::jjansen@synergy.nu::2429c259-424f-48ff-86f0-43aef2a4c454" providerId="AD" clId="Web-{04A278E7-CF88-49D4-A1B8-A774DDEE649D}" dt="2022-02-08T09:39:58.981" v="219" actId="1076"/>
          <ac:picMkLst>
            <pc:docMk/>
            <pc:sldMk cId="2716132109" sldId="337"/>
            <ac:picMk id="4" creationId="{F1278FDE-68F0-43D0-AED7-3E981500E6CC}"/>
          </ac:picMkLst>
        </pc:picChg>
      </pc:sldChg>
      <pc:sldChg chg="addSp delSp modSp add">
        <pc:chgData name="Justin Jansen" userId="S::jjansen@synergy.nu::2429c259-424f-48ff-86f0-43aef2a4c454" providerId="AD" clId="Web-{04A278E7-CF88-49D4-A1B8-A774DDEE649D}" dt="2022-02-08T09:40:07.747" v="220" actId="20577"/>
        <pc:sldMkLst>
          <pc:docMk/>
          <pc:sldMk cId="235470307" sldId="338"/>
        </pc:sldMkLst>
        <pc:spChg chg="mod">
          <ac:chgData name="Justin Jansen" userId="S::jjansen@synergy.nu::2429c259-424f-48ff-86f0-43aef2a4c454" providerId="AD" clId="Web-{04A278E7-CF88-49D4-A1B8-A774DDEE649D}" dt="2022-02-08T09:40:07.747" v="220" actId="20577"/>
          <ac:spMkLst>
            <pc:docMk/>
            <pc:sldMk cId="235470307" sldId="338"/>
            <ac:spMk id="10" creationId="{83E3B001-9045-41D1-A28A-A6963BF8B049}"/>
          </ac:spMkLst>
        </pc:spChg>
        <pc:picChg chg="add mod">
          <ac:chgData name="Justin Jansen" userId="S::jjansen@synergy.nu::2429c259-424f-48ff-86f0-43aef2a4c454" providerId="AD" clId="Web-{04A278E7-CF88-49D4-A1B8-A774DDEE649D}" dt="2022-02-08T09:36:52.914" v="177" actId="1076"/>
          <ac:picMkLst>
            <pc:docMk/>
            <pc:sldMk cId="235470307" sldId="338"/>
            <ac:picMk id="3" creationId="{59E6012E-3804-4019-92C5-9672DE8DBEC5}"/>
          </ac:picMkLst>
        </pc:picChg>
        <pc:picChg chg="del mod">
          <ac:chgData name="Justin Jansen" userId="S::jjansen@synergy.nu::2429c259-424f-48ff-86f0-43aef2a4c454" providerId="AD" clId="Web-{04A278E7-CF88-49D4-A1B8-A774DDEE649D}" dt="2022-02-08T09:36:48.820" v="175"/>
          <ac:picMkLst>
            <pc:docMk/>
            <pc:sldMk cId="235470307" sldId="338"/>
            <ac:picMk id="12" creationId="{57B2903D-1F1F-4D23-AD50-4FEBBF6689DC}"/>
          </ac:picMkLst>
        </pc:picChg>
      </pc:sldChg>
      <pc:sldChg chg="addSp delSp modSp add">
        <pc:chgData name="Justin Jansen" userId="S::jjansen@synergy.nu::2429c259-424f-48ff-86f0-43aef2a4c454" providerId="AD" clId="Web-{04A278E7-CF88-49D4-A1B8-A774DDEE649D}" dt="2022-02-08T09:26:04.228" v="142" actId="1076"/>
        <pc:sldMkLst>
          <pc:docMk/>
          <pc:sldMk cId="2398924347" sldId="339"/>
        </pc:sldMkLst>
        <pc:picChg chg="add mod">
          <ac:chgData name="Justin Jansen" userId="S::jjansen@synergy.nu::2429c259-424f-48ff-86f0-43aef2a4c454" providerId="AD" clId="Web-{04A278E7-CF88-49D4-A1B8-A774DDEE649D}" dt="2022-02-08T09:26:04.228" v="142" actId="1076"/>
          <ac:picMkLst>
            <pc:docMk/>
            <pc:sldMk cId="2398924347" sldId="339"/>
            <ac:picMk id="4" creationId="{0EBE4243-163F-4BE8-98AE-7CE9767C3219}"/>
          </ac:picMkLst>
        </pc:picChg>
        <pc:picChg chg="add del">
          <ac:chgData name="Justin Jansen" userId="S::jjansen@synergy.nu::2429c259-424f-48ff-86f0-43aef2a4c454" providerId="AD" clId="Web-{04A278E7-CF88-49D4-A1B8-A774DDEE649D}" dt="2022-02-08T09:25:42.821" v="140"/>
          <ac:picMkLst>
            <pc:docMk/>
            <pc:sldMk cId="2398924347" sldId="339"/>
            <ac:picMk id="6" creationId="{AA3B94A5-7C5B-475B-9449-34029FE0302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CD02F-900D-42E4-8A17-CCA3BA0F2CE8}" type="datetimeFigureOut">
              <a:rPr lang="nl-NL" smtClean="0"/>
              <a:t>8-2-2022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92684B-499E-40BC-BDBA-161AA7CA1BE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5742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990-0FB1-4658-ABB0-4ADFD52E78E4}" type="datetimeFigureOut">
              <a:rPr lang="nl-NL" smtClean="0"/>
              <a:t>8-2-2022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2B77-C9AC-45E4-9D17-66BC97779F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566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990-0FB1-4658-ABB0-4ADFD52E78E4}" type="datetimeFigureOut">
              <a:rPr lang="nl-NL" smtClean="0"/>
              <a:t>8-2-2022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2B77-C9AC-45E4-9D17-66BC97779F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3686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990-0FB1-4658-ABB0-4ADFD52E78E4}" type="datetimeFigureOut">
              <a:rPr lang="nl-NL" smtClean="0"/>
              <a:t>8-2-2022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2B77-C9AC-45E4-9D17-66BC97779F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9795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990-0FB1-4658-ABB0-4ADFD52E78E4}" type="datetimeFigureOut">
              <a:rPr lang="nl-NL" smtClean="0"/>
              <a:t>8-2-2022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2B77-C9AC-45E4-9D17-66BC97779F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755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990-0FB1-4658-ABB0-4ADFD52E78E4}" type="datetimeFigureOut">
              <a:rPr lang="nl-NL" smtClean="0"/>
              <a:t>8-2-2022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2B77-C9AC-45E4-9D17-66BC97779F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2190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990-0FB1-4658-ABB0-4ADFD52E78E4}" type="datetimeFigureOut">
              <a:rPr lang="nl-NL" smtClean="0"/>
              <a:t>8-2-2022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2B77-C9AC-45E4-9D17-66BC97779F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8936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990-0FB1-4658-ABB0-4ADFD52E78E4}" type="datetimeFigureOut">
              <a:rPr lang="nl-NL" smtClean="0"/>
              <a:t>8-2-2022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2B77-C9AC-45E4-9D17-66BC97779F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3824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990-0FB1-4658-ABB0-4ADFD52E78E4}" type="datetimeFigureOut">
              <a:rPr lang="nl-NL" smtClean="0"/>
              <a:t>8-2-2022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2B77-C9AC-45E4-9D17-66BC97779F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3621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990-0FB1-4658-ABB0-4ADFD52E78E4}" type="datetimeFigureOut">
              <a:rPr lang="nl-NL" smtClean="0"/>
              <a:t>8-2-2022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2B77-C9AC-45E4-9D17-66BC97779F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0850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990-0FB1-4658-ABB0-4ADFD52E78E4}" type="datetimeFigureOut">
              <a:rPr lang="nl-NL" smtClean="0"/>
              <a:t>8-2-2022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2B77-C9AC-45E4-9D17-66BC97779F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3960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990-0FB1-4658-ABB0-4ADFD52E78E4}" type="datetimeFigureOut">
              <a:rPr lang="nl-NL" smtClean="0"/>
              <a:t>8-2-2022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2B77-C9AC-45E4-9D17-66BC97779F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5572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63990-0FB1-4658-ABB0-4ADFD52E78E4}" type="datetimeFigureOut">
              <a:rPr lang="nl-NL" smtClean="0"/>
              <a:t>8-2-2022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E2B77-C9AC-45E4-9D17-66BC97779F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138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ynergy.nu/event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75A0E3-98A8-452E-9F51-2CAF9DE922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722930"/>
            <a:ext cx="7772400" cy="1102519"/>
          </a:xfrm>
        </p:spPr>
        <p:txBody>
          <a:bodyPr/>
          <a:lstStyle/>
          <a:p>
            <a:r>
              <a:rPr lang="nl-NL" b="1" dirty="0" err="1">
                <a:solidFill>
                  <a:schemeClr val="tx2"/>
                </a:solidFill>
                <a:latin typeface="open sans"/>
                <a:cs typeface="Calibri"/>
              </a:rPr>
              <a:t>Welcome</a:t>
            </a:r>
            <a:r>
              <a:rPr lang="nl-NL" b="1" dirty="0">
                <a:solidFill>
                  <a:schemeClr val="tx2"/>
                </a:solidFill>
                <a:latin typeface="open sans"/>
                <a:cs typeface="Calibri"/>
              </a:rPr>
              <a:t>!</a:t>
            </a:r>
            <a:endParaRPr lang="nl-NL" b="1" dirty="0">
              <a:solidFill>
                <a:schemeClr val="tx2"/>
              </a:solidFill>
              <a:latin typeface="open sans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362A92D-6A06-4677-B522-2526E0E066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825575"/>
            <a:ext cx="6400800" cy="1066449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nl-NL" sz="3800" dirty="0">
                <a:solidFill>
                  <a:schemeClr val="tx2"/>
                </a:solidFill>
                <a:latin typeface="open sans"/>
                <a:cs typeface="Calibri"/>
              </a:rPr>
              <a:t>Information </a:t>
            </a:r>
            <a:r>
              <a:rPr lang="nl-NL" sz="3800" dirty="0" err="1">
                <a:solidFill>
                  <a:schemeClr val="tx2"/>
                </a:solidFill>
                <a:latin typeface="open sans"/>
                <a:cs typeface="Calibri"/>
              </a:rPr>
              <a:t>Session</a:t>
            </a:r>
            <a:r>
              <a:rPr lang="nl-NL" sz="3800" dirty="0">
                <a:solidFill>
                  <a:schemeClr val="tx2"/>
                </a:solidFill>
                <a:latin typeface="open sans"/>
                <a:cs typeface="Calibri"/>
              </a:rPr>
              <a:t> </a:t>
            </a:r>
            <a:r>
              <a:rPr lang="nl-NL" sz="3800" dirty="0" err="1">
                <a:solidFill>
                  <a:schemeClr val="tx2"/>
                </a:solidFill>
                <a:latin typeface="open sans"/>
                <a:cs typeface="Calibri"/>
              </a:rPr>
              <a:t>about</a:t>
            </a:r>
            <a:r>
              <a:rPr lang="nl-NL" sz="3800" dirty="0">
                <a:solidFill>
                  <a:schemeClr val="tx2"/>
                </a:solidFill>
                <a:latin typeface="open sans"/>
                <a:cs typeface="Calibri"/>
              </a:rPr>
              <a:t> Active </a:t>
            </a:r>
            <a:r>
              <a:rPr lang="nl-NL" sz="3800" dirty="0" err="1">
                <a:solidFill>
                  <a:schemeClr val="tx2"/>
                </a:solidFill>
                <a:latin typeface="open sans"/>
                <a:cs typeface="Calibri"/>
              </a:rPr>
              <a:t>Membership</a:t>
            </a:r>
            <a:endParaRPr lang="nl-NL" sz="3800" dirty="0">
              <a:solidFill>
                <a:schemeClr val="tx2"/>
              </a:solidFill>
              <a:latin typeface="open sans"/>
              <a:cs typeface="Calibri"/>
            </a:endParaRPr>
          </a:p>
          <a:p>
            <a:endParaRPr lang="nl-NL" dirty="0">
              <a:solidFill>
                <a:schemeClr val="tx2"/>
              </a:solidFill>
              <a:latin typeface="open sans"/>
              <a:ea typeface="open sans"/>
              <a:cs typeface="Calibri"/>
            </a:endParaRPr>
          </a:p>
          <a:p>
            <a:r>
              <a:rPr lang="nl-NL" dirty="0" err="1">
                <a:solidFill>
                  <a:schemeClr val="tx2"/>
                </a:solidFill>
                <a:latin typeface="open sans"/>
                <a:ea typeface="open sans"/>
                <a:cs typeface="Calibri"/>
              </a:rPr>
              <a:t>Committees</a:t>
            </a:r>
            <a:r>
              <a:rPr lang="nl-NL" dirty="0">
                <a:solidFill>
                  <a:schemeClr val="tx2"/>
                </a:solidFill>
                <a:latin typeface="open sans"/>
                <a:ea typeface="open sans"/>
                <a:cs typeface="Calibri"/>
              </a:rPr>
              <a:t>:</a:t>
            </a:r>
          </a:p>
          <a:p>
            <a:endParaRPr lang="nl-NL" dirty="0">
              <a:solidFill>
                <a:schemeClr val="tx2"/>
              </a:solidFill>
              <a:latin typeface="open sans"/>
              <a:ea typeface="open sans"/>
              <a:cs typeface="Calibri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D9EC3234-9BB0-4B4E-BDE4-AB4DB4F7144B}"/>
              </a:ext>
            </a:extLst>
          </p:cNvPr>
          <p:cNvSpPr txBox="1">
            <a:spLocks/>
          </p:cNvSpPr>
          <p:nvPr/>
        </p:nvSpPr>
        <p:spPr>
          <a:xfrm>
            <a:off x="1422605" y="2687302"/>
            <a:ext cx="6400800" cy="130523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2900" dirty="0">
              <a:solidFill>
                <a:schemeClr val="tx2"/>
              </a:solidFill>
              <a:latin typeface="open sans"/>
              <a:ea typeface="open sans"/>
              <a:cs typeface="Calibri"/>
            </a:endParaRPr>
          </a:p>
          <a:p>
            <a:pPr marL="342900" indent="-342900" algn="l">
              <a:buChar char="•"/>
            </a:pPr>
            <a:r>
              <a:rPr lang="nl-NL" sz="2000" dirty="0">
                <a:solidFill>
                  <a:schemeClr val="tx2"/>
                </a:solidFill>
                <a:latin typeface="open sans"/>
                <a:cs typeface="Calibri"/>
              </a:rPr>
              <a:t>Atlas Trip</a:t>
            </a:r>
          </a:p>
          <a:p>
            <a:pPr marL="342900" indent="-342900" algn="l">
              <a:buChar char="•"/>
            </a:pPr>
            <a:r>
              <a:rPr lang="nl-NL" sz="2000" dirty="0">
                <a:solidFill>
                  <a:schemeClr val="tx2"/>
                </a:solidFill>
                <a:latin typeface="open sans"/>
                <a:cs typeface="Calibri"/>
              </a:rPr>
              <a:t>Business Trip </a:t>
            </a:r>
          </a:p>
          <a:p>
            <a:pPr marL="342900" indent="-342900" algn="l">
              <a:buChar char="•"/>
            </a:pPr>
            <a:r>
              <a:rPr lang="nl-NL" sz="2000" dirty="0">
                <a:solidFill>
                  <a:schemeClr val="tx2"/>
                </a:solidFill>
                <a:latin typeface="open sans"/>
                <a:cs typeface="Calibri"/>
              </a:rPr>
              <a:t>Conference</a:t>
            </a:r>
          </a:p>
          <a:p>
            <a:pPr marL="342900" indent="-342900" algn="l">
              <a:buChar char="•"/>
            </a:pPr>
            <a:r>
              <a:rPr lang="nl-NL" sz="2000" dirty="0" err="1">
                <a:solidFill>
                  <a:schemeClr val="tx2"/>
                </a:solidFill>
                <a:latin typeface="open sans"/>
                <a:ea typeface="open sans"/>
                <a:cs typeface="Calibri"/>
              </a:rPr>
              <a:t>Synergy</a:t>
            </a:r>
            <a:r>
              <a:rPr lang="nl-NL" sz="2000" dirty="0">
                <a:solidFill>
                  <a:schemeClr val="tx2"/>
                </a:solidFill>
                <a:latin typeface="open sans"/>
                <a:ea typeface="open sans"/>
                <a:cs typeface="Calibri"/>
              </a:rPr>
              <a:t> Week</a:t>
            </a:r>
          </a:p>
          <a:p>
            <a:pPr marL="342900" indent="-342900" algn="l">
              <a:buChar char="•"/>
            </a:pPr>
            <a:r>
              <a:rPr lang="nl-NL" sz="2000" dirty="0">
                <a:solidFill>
                  <a:schemeClr val="tx2"/>
                </a:solidFill>
                <a:latin typeface="open sans"/>
                <a:ea typeface="open sans"/>
                <a:cs typeface="Calibri"/>
              </a:rPr>
              <a:t>Photo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3265CD50-E983-4216-99A6-696DEA7F610A}"/>
              </a:ext>
            </a:extLst>
          </p:cNvPr>
          <p:cNvSpPr txBox="1">
            <a:spLocks/>
          </p:cNvSpPr>
          <p:nvPr/>
        </p:nvSpPr>
        <p:spPr>
          <a:xfrm>
            <a:off x="4939173" y="2687301"/>
            <a:ext cx="6400800" cy="130523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2000" dirty="0">
              <a:solidFill>
                <a:schemeClr val="tx2"/>
              </a:solidFill>
              <a:latin typeface="open sans"/>
              <a:cs typeface="Calibri"/>
            </a:endParaRPr>
          </a:p>
          <a:p>
            <a:pPr marL="342900" indent="-342900" algn="l">
              <a:buChar char="•"/>
            </a:pPr>
            <a:r>
              <a:rPr lang="nl-NL" sz="2000" dirty="0">
                <a:solidFill>
                  <a:schemeClr val="tx2"/>
                </a:solidFill>
                <a:latin typeface="open sans"/>
                <a:cs typeface="Calibri"/>
              </a:rPr>
              <a:t>Kick-Off</a:t>
            </a:r>
          </a:p>
          <a:p>
            <a:pPr marL="342900" indent="-342900" algn="l">
              <a:buChar char="•"/>
            </a:pPr>
            <a:r>
              <a:rPr lang="nl-NL" sz="2000" dirty="0" err="1">
                <a:solidFill>
                  <a:schemeClr val="tx2"/>
                </a:solidFill>
                <a:latin typeface="open sans"/>
                <a:cs typeface="Calibri"/>
              </a:rPr>
              <a:t>Orientation</a:t>
            </a:r>
            <a:r>
              <a:rPr lang="nl-NL" sz="2000" dirty="0">
                <a:solidFill>
                  <a:schemeClr val="tx2"/>
                </a:solidFill>
                <a:latin typeface="open sans"/>
                <a:cs typeface="Calibri"/>
              </a:rPr>
              <a:t> Week</a:t>
            </a:r>
            <a:endParaRPr lang="nl-NL" sz="2000" dirty="0">
              <a:solidFill>
                <a:schemeClr val="tx2"/>
              </a:solidFill>
              <a:latin typeface="open sans"/>
              <a:ea typeface="open sans"/>
              <a:cs typeface="Calibri"/>
            </a:endParaRPr>
          </a:p>
          <a:p>
            <a:pPr marL="342900" indent="-342900" algn="l">
              <a:buChar char="•"/>
            </a:pPr>
            <a:r>
              <a:rPr lang="nl-NL" sz="2000" dirty="0">
                <a:solidFill>
                  <a:schemeClr val="tx2"/>
                </a:solidFill>
                <a:latin typeface="open sans"/>
                <a:cs typeface="Calibri"/>
              </a:rPr>
              <a:t>Ski Trip</a:t>
            </a:r>
          </a:p>
          <a:p>
            <a:pPr marL="342900" indent="-342900" algn="l">
              <a:buChar char="•"/>
            </a:pPr>
            <a:r>
              <a:rPr lang="nl-NL" sz="2000" dirty="0">
                <a:solidFill>
                  <a:schemeClr val="tx2"/>
                </a:solidFill>
                <a:latin typeface="open sans"/>
                <a:ea typeface="open sans"/>
                <a:cs typeface="Calibri"/>
              </a:rPr>
              <a:t>Community</a:t>
            </a:r>
          </a:p>
          <a:p>
            <a:pPr marL="342900" indent="-342900" algn="l">
              <a:buChar char="•"/>
            </a:pPr>
            <a:r>
              <a:rPr lang="nl-NL" sz="2000" dirty="0">
                <a:solidFill>
                  <a:schemeClr val="tx2"/>
                </a:solidFill>
                <a:latin typeface="open sans"/>
                <a:ea typeface="open sans"/>
                <a:cs typeface="Calibri"/>
              </a:rPr>
              <a:t>Magazine</a:t>
            </a:r>
          </a:p>
        </p:txBody>
      </p:sp>
    </p:spTree>
    <p:extLst>
      <p:ext uri="{BB962C8B-B14F-4D97-AF65-F5344CB8AC3E}">
        <p14:creationId xmlns:p14="http://schemas.microsoft.com/office/powerpoint/2010/main" val="3828027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08FA4-3F6A-4666-9196-1FE89D17E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Trip Committee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E503B-BDAD-44A2-B7BF-BBD29DF25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09979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GB" dirty="0">
                <a:solidFill>
                  <a:srgbClr val="002060"/>
                </a:solidFill>
              </a:rPr>
              <a:t>6 committee members </a:t>
            </a:r>
            <a:br>
              <a:rPr lang="en-GB" dirty="0">
                <a:solidFill>
                  <a:srgbClr val="002060"/>
                </a:solidFill>
                <a:cs typeface="Calibri"/>
              </a:rPr>
            </a:br>
            <a:r>
              <a:rPr lang="en-GB" sz="2800" dirty="0">
                <a:solidFill>
                  <a:srgbClr val="002060"/>
                </a:solidFill>
              </a:rPr>
              <a:t>(chairman, internal, external, treasurer)</a:t>
            </a:r>
            <a:endParaRPr lang="en-GB" sz="2800" dirty="0">
              <a:solidFill>
                <a:srgbClr val="002060"/>
              </a:solidFill>
              <a:cs typeface="Calibri"/>
            </a:endParaRPr>
          </a:p>
          <a:p>
            <a:r>
              <a:rPr lang="en-GB" dirty="0">
                <a:solidFill>
                  <a:srgbClr val="002060"/>
                </a:solidFill>
              </a:rPr>
              <a:t>Takes 1 hour a week at first</a:t>
            </a:r>
          </a:p>
          <a:p>
            <a:r>
              <a:rPr lang="en-GB" dirty="0">
                <a:solidFill>
                  <a:srgbClr val="002060"/>
                </a:solidFill>
              </a:rPr>
              <a:t>After summer increasing workload</a:t>
            </a:r>
          </a:p>
          <a:p>
            <a:r>
              <a:rPr lang="en-GB" dirty="0">
                <a:solidFill>
                  <a:srgbClr val="002060"/>
                </a:solidFill>
              </a:rPr>
              <a:t>Enthusiastic, brave</a:t>
            </a:r>
            <a:r>
              <a:rPr lang="en-GB" dirty="0">
                <a:solidFill>
                  <a:srgbClr val="002060"/>
                </a:solidFill>
                <a:cs typeface="Calibri"/>
              </a:rPr>
              <a:t> committee with high responsibility</a:t>
            </a:r>
          </a:p>
          <a:p>
            <a:r>
              <a:rPr lang="en-GB" dirty="0">
                <a:solidFill>
                  <a:srgbClr val="002060"/>
                </a:solidFill>
              </a:rPr>
              <a:t>Good for your CV, enlarged global network</a:t>
            </a:r>
          </a:p>
        </p:txBody>
      </p:sp>
      <p:pic>
        <p:nvPicPr>
          <p:cNvPr id="4" name="Afbeelding 4" descr="Afbeelding met persoon, muur, binnen, plafond&#10;&#10;Automatisch gegenereerde beschrijving">
            <a:extLst>
              <a:ext uri="{FF2B5EF4-FFF2-40B4-BE49-F238E27FC236}">
                <a16:creationId xmlns:a16="http://schemas.microsoft.com/office/drawing/2014/main" id="{88881E44-172F-4438-8F4A-880348BC9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669" y="1065441"/>
            <a:ext cx="2743200" cy="132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64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C4BAE5-2F71-4351-8413-CAB374E8BF04}"/>
              </a:ext>
            </a:extLst>
          </p:cNvPr>
          <p:cNvSpPr>
            <a:spLocks noGrp="1"/>
          </p:cNvSpPr>
          <p:nvPr/>
        </p:nvSpPr>
        <p:spPr>
          <a:xfrm>
            <a:off x="360823" y="37742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000" b="1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Conference </a:t>
            </a:r>
            <a:r>
              <a:rPr lang="nl-NL" sz="4000" b="1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endParaRPr lang="nl-NL" sz="4000" b="1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9A5C69E-44FD-4BE3-A659-C69F786E04AC}"/>
              </a:ext>
            </a:extLst>
          </p:cNvPr>
          <p:cNvSpPr>
            <a:spLocks noGrp="1"/>
          </p:cNvSpPr>
          <p:nvPr/>
        </p:nvSpPr>
        <p:spPr>
          <a:xfrm>
            <a:off x="360822" y="1289880"/>
            <a:ext cx="8422356" cy="27940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Organizing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1-day conference </a:t>
            </a:r>
          </a:p>
          <a:p>
            <a:pPr marL="0" indent="0">
              <a:buNone/>
            </a:pPr>
            <a:r>
              <a:rPr lang="en-GB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for fellow students </a:t>
            </a:r>
          </a:p>
          <a:p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members</a:t>
            </a:r>
          </a:p>
          <a:p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2-4 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hours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a week, 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depending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on 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the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time of 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the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year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. 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There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is a significant 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difference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between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the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workload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before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and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after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the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summer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break. </a:t>
            </a:r>
            <a:endParaRPr lang="nl-NL" sz="28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l-NL" sz="28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 descr="A group of people sitting in a circle&#10;&#10;Description automatically generated with low confidence">
            <a:extLst>
              <a:ext uri="{FF2B5EF4-FFF2-40B4-BE49-F238E27FC236}">
                <a16:creationId xmlns:a16="http://schemas.microsoft.com/office/drawing/2014/main" id="{A8B739EA-BD21-DF43-AAB0-97F245480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105" y="0"/>
            <a:ext cx="2649895" cy="176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58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08FA4-3F6A-4666-9196-1FE89D17E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Conference Committee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E503B-BDAD-44A2-B7BF-BBD29DF25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0997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Arrange location</a:t>
            </a:r>
          </a:p>
          <a:p>
            <a:r>
              <a:rPr lang="en-GB" dirty="0">
                <a:solidFill>
                  <a:srgbClr val="002060"/>
                </a:solidFill>
              </a:rPr>
              <a:t>Get into contact with several companies</a:t>
            </a:r>
          </a:p>
          <a:p>
            <a:r>
              <a:rPr lang="en-GB" dirty="0">
                <a:solidFill>
                  <a:srgbClr val="002060"/>
                </a:solidFill>
              </a:rPr>
              <a:t>Find an interesting speaker</a:t>
            </a:r>
          </a:p>
          <a:p>
            <a:r>
              <a:rPr lang="en-GB" dirty="0">
                <a:solidFill>
                  <a:srgbClr val="002060"/>
                </a:solidFill>
              </a:rPr>
              <a:t>Good for your CV, enlarged network</a:t>
            </a:r>
          </a:p>
        </p:txBody>
      </p:sp>
    </p:spTree>
    <p:extLst>
      <p:ext uri="{BB962C8B-B14F-4D97-AF65-F5344CB8AC3E}">
        <p14:creationId xmlns:p14="http://schemas.microsoft.com/office/powerpoint/2010/main" val="3942983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E3C76A-132E-49DF-A6CB-B58741C5FDA4}"/>
              </a:ext>
            </a:extLst>
          </p:cNvPr>
          <p:cNvSpPr>
            <a:spLocks noGrp="1"/>
          </p:cNvSpPr>
          <p:nvPr/>
        </p:nvSpPr>
        <p:spPr>
          <a:xfrm>
            <a:off x="442074" y="26749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000" b="1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Kick-Off </a:t>
            </a:r>
            <a:r>
              <a:rPr lang="nl-NL" sz="4000" b="1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  <a:endParaRPr lang="nl-NL" sz="4000" b="1" dirty="0">
              <a:solidFill>
                <a:srgbClr val="13357A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E8FEC8-C831-4B9E-B7E7-068755BFF1E4}"/>
              </a:ext>
            </a:extLst>
          </p:cNvPr>
          <p:cNvSpPr>
            <a:spLocks noGrp="1"/>
          </p:cNvSpPr>
          <p:nvPr/>
        </p:nvSpPr>
        <p:spPr>
          <a:xfrm>
            <a:off x="472326" y="1037154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</a:t>
            </a:r>
            <a:r>
              <a:rPr lang="nl-NL" sz="24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r>
              <a:rPr lang="nl-NL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members</a:t>
            </a:r>
          </a:p>
          <a:p>
            <a:r>
              <a:rPr lang="nl-NL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+/- 13 </a:t>
            </a:r>
            <a:r>
              <a:rPr lang="nl-NL" sz="24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activities</a:t>
            </a:r>
            <a:r>
              <a:rPr lang="nl-NL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nl-NL" sz="24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formal</a:t>
            </a:r>
            <a:r>
              <a:rPr lang="nl-NL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nl-NL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informal</a:t>
            </a:r>
            <a:r>
              <a:rPr lang="nl-NL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br>
              <a:rPr lang="nl-NL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</a:t>
            </a:r>
            <a:r>
              <a:rPr lang="nl-NL" sz="24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October</a:t>
            </a:r>
            <a:r>
              <a:rPr lang="nl-NL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nl-NL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September. </a:t>
            </a:r>
          </a:p>
          <a:p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2 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hours</a:t>
            </a: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a week</a:t>
            </a:r>
          </a:p>
          <a:p>
            <a:endParaRPr lang="nl-NL" sz="28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EDE9DE6-5C9E-47E1-A27A-526F37713C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398" b="60198"/>
          <a:stretch/>
        </p:blipFill>
        <p:spPr>
          <a:xfrm>
            <a:off x="581611" y="2643758"/>
            <a:ext cx="2766253" cy="1583731"/>
          </a:xfrm>
          <a:prstGeom prst="rect">
            <a:avLst/>
          </a:prstGeom>
        </p:spPr>
      </p:pic>
      <p:pic>
        <p:nvPicPr>
          <p:cNvPr id="6" name="Afbeelding 6" descr="Afbeelding met persoon, gras, buiten, poseren&#10;&#10;Automatisch gegenereerde beschrijving">
            <a:extLst>
              <a:ext uri="{FF2B5EF4-FFF2-40B4-BE49-F238E27FC236}">
                <a16:creationId xmlns:a16="http://schemas.microsoft.com/office/drawing/2014/main" id="{C3A2F9B3-EE3F-411A-B60B-DEECCB30B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435" y="1982647"/>
            <a:ext cx="3117396" cy="220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31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b="1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Orientation</a:t>
            </a:r>
            <a:r>
              <a:rPr lang="nl-NL" b="1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Week </a:t>
            </a:r>
            <a:r>
              <a:rPr lang="nl-NL" b="1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  <a:endParaRPr lang="nl-NL" dirty="0">
              <a:latin typeface="Open Sans"/>
              <a:ea typeface="Open Sans"/>
              <a:cs typeface="Open Sans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1913" y="1131590"/>
            <a:ext cx="8229600" cy="302433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students</a:t>
            </a:r>
            <a:endParaRPr lang="nl-NL" sz="28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Orientation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week</a:t>
            </a:r>
            <a:endParaRPr lang="nl-NL" sz="28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2"/>
            <a:r>
              <a:rPr lang="nl-NL" sz="16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Berendonck</a:t>
            </a:r>
            <a:r>
              <a:rPr lang="nl-NL" sz="16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6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battle</a:t>
            </a:r>
            <a:endParaRPr lang="nl-NL" sz="16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2"/>
            <a:r>
              <a:rPr lang="nl-NL" sz="16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 BA-party</a:t>
            </a:r>
          </a:p>
          <a:p>
            <a:pPr lvl="2"/>
            <a:r>
              <a:rPr lang="nl-NL" sz="16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Beer cantus</a:t>
            </a:r>
          </a:p>
          <a:p>
            <a:pPr lvl="2"/>
            <a:r>
              <a:rPr lang="nl-NL" sz="16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Other</a:t>
            </a:r>
            <a:r>
              <a:rPr lang="nl-NL" sz="16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16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parties</a:t>
            </a:r>
            <a:endParaRPr lang="nl-NL" sz="1600" dirty="0" err="1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members</a:t>
            </a:r>
          </a:p>
          <a:p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</a:t>
            </a:r>
            <a:r>
              <a:rPr lang="nl-NL" sz="28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</a:t>
            </a:r>
            <a:r>
              <a:rPr lang="nl-NL" sz="2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a week</a:t>
            </a: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5" descr="Afbeelding met persoon, buiten, mensen, groep&#10;&#10;Automatisch gegenereerde beschrijving">
            <a:extLst>
              <a:ext uri="{FF2B5EF4-FFF2-40B4-BE49-F238E27FC236}">
                <a16:creationId xmlns:a16="http://schemas.microsoft.com/office/drawing/2014/main" id="{4080CC78-953D-4CEE-BE30-B1FF2C2DA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364" y="1221067"/>
            <a:ext cx="3824967" cy="283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20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245B609A-2EE5-4819-92A3-0EEADFD9D804}"/>
              </a:ext>
            </a:extLst>
          </p:cNvPr>
          <p:cNvSpPr>
            <a:spLocks noGrp="1"/>
          </p:cNvSpPr>
          <p:nvPr/>
        </p:nvSpPr>
        <p:spPr>
          <a:xfrm>
            <a:off x="457200" y="26749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000" b="1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Ski Trip </a:t>
            </a:r>
            <a:r>
              <a:rPr lang="nl-NL" sz="4000" b="1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endParaRPr lang="nl-NL" sz="4000" b="1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EE664C-81BA-4A24-B287-1625F0F36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200151"/>
            <a:ext cx="8075240" cy="295577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Organizing a ski trip for 40 people </a:t>
            </a:r>
          </a:p>
          <a:p>
            <a:r>
              <a:rPr lang="en-US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committee members </a:t>
            </a:r>
          </a:p>
          <a:p>
            <a:r>
              <a:rPr lang="en-US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 you do: </a:t>
            </a:r>
            <a:br>
              <a:rPr lang="en-US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Location                 </a:t>
            </a:r>
            <a:br>
              <a:rPr lang="en-US" sz="1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Evening activities </a:t>
            </a:r>
            <a:br>
              <a:rPr lang="en-US" sz="1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Introduction activity </a:t>
            </a:r>
            <a:br>
              <a:rPr lang="en-US" sz="1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8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Final drink</a:t>
            </a:r>
          </a:p>
          <a:p>
            <a:r>
              <a:rPr lang="en-US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hours a week </a:t>
            </a:r>
            <a:r>
              <a:rPr lang="en-US" sz="1900" i="1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(depending </a:t>
            </a:r>
            <a:br>
              <a:rPr lang="en-US" sz="1900" i="1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900" i="1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the time of the year) </a:t>
            </a:r>
            <a:endParaRPr lang="nl-NL" i="1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CDC172E-3238-4EA9-9AF2-8CFA1683D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897" y="2598"/>
            <a:ext cx="2742103" cy="138704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5C632FE-92BE-404C-A53D-F5CE436912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7"/>
          <a:stretch/>
        </p:blipFill>
        <p:spPr>
          <a:xfrm>
            <a:off x="6401895" y="2571750"/>
            <a:ext cx="2742104" cy="165958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510FF48-0622-4C36-B7CA-95446462AE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852" y="1389640"/>
            <a:ext cx="1576147" cy="118211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C8A8DEE-BECD-4F11-BDEC-E5CAB52DDF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896" y="1389639"/>
            <a:ext cx="1563351" cy="118211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5FED8AF-9089-4C0D-BD0C-4398F287A2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180" y="1595346"/>
            <a:ext cx="1752714" cy="131453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501586C1-8D37-4699-A9FE-D6811DD99C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833" y="2909882"/>
            <a:ext cx="1747062" cy="132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06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E3C76A-132E-49DF-A6CB-B58741C5FDA4}"/>
              </a:ext>
            </a:extLst>
          </p:cNvPr>
          <p:cNvSpPr>
            <a:spLocks noGrp="1"/>
          </p:cNvSpPr>
          <p:nvPr/>
        </p:nvSpPr>
        <p:spPr>
          <a:xfrm>
            <a:off x="442074" y="26749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000" b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Synergy Week Committee</a:t>
            </a:r>
            <a:endParaRPr lang="nl-NL" sz="4000" b="1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E8FEC8-C831-4B9E-B7E7-068755BFF1E4}"/>
              </a:ext>
            </a:extLst>
          </p:cNvPr>
          <p:cNvSpPr>
            <a:spLocks noGrp="1"/>
          </p:cNvSpPr>
          <p:nvPr/>
        </p:nvSpPr>
        <p:spPr>
          <a:xfrm>
            <a:off x="472326" y="1037154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A week in May full of 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activities</a:t>
            </a:r>
            <a:endParaRPr lang="nl-NL" sz="24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Formal</a:t>
            </a: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and</a:t>
            </a: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Informal</a:t>
            </a: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activities</a:t>
            </a:r>
            <a:endParaRPr lang="nl-NL" sz="24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nl-NL" sz="20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Synergy</a:t>
            </a:r>
            <a:r>
              <a:rPr lang="nl-NL" sz="20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Gala</a:t>
            </a:r>
          </a:p>
          <a:p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9 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members</a:t>
            </a:r>
          </a:p>
          <a:p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2-3 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hours</a:t>
            </a: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a week</a:t>
            </a:r>
          </a:p>
          <a:p>
            <a:endParaRPr lang="nl-NL" sz="28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Afbeelding 5" descr="Afbeelding met persoon, poseren, groep, vloer&#10;&#10;Automatisch gegenereerde beschrijving">
            <a:extLst>
              <a:ext uri="{FF2B5EF4-FFF2-40B4-BE49-F238E27FC236}">
                <a16:creationId xmlns:a16="http://schemas.microsoft.com/office/drawing/2014/main" id="{E6B23E26-A991-4C84-A9C5-AE7D2D7E5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734" y="1752154"/>
            <a:ext cx="3611033" cy="240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23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4000" b="1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Magazine </a:t>
            </a:r>
            <a:r>
              <a:rPr lang="nl-NL" sz="4000" b="1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  <a:r>
              <a:rPr lang="nl-NL" sz="4000" b="1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	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Flexibility</a:t>
            </a:r>
          </a:p>
          <a:p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Writing</a:t>
            </a: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for</a:t>
            </a: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Synergy</a:t>
            </a: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&amp; companies</a:t>
            </a:r>
            <a:endParaRPr lang="nl-NL" sz="2400">
              <a:latin typeface="Open Sans"/>
              <a:ea typeface="Open Sans"/>
              <a:cs typeface="Open Sans"/>
            </a:endParaRPr>
          </a:p>
          <a:p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Broad</a:t>
            </a: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topics 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for</a:t>
            </a: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a 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broad</a:t>
            </a: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study</a:t>
            </a:r>
            <a:endParaRPr lang="nl-NL" sz="2400" dirty="0">
              <a:solidFill>
                <a:srgbClr val="13357A"/>
              </a:solidFill>
              <a:latin typeface="Open Sans"/>
              <a:ea typeface="Open Sans"/>
              <a:cs typeface="Open Sans"/>
            </a:endParaRPr>
          </a:p>
          <a:p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Write 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anywhere</a:t>
            </a: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, 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anytime</a:t>
            </a:r>
            <a:endParaRPr lang="nl-NL" sz="2400" dirty="0">
              <a:solidFill>
                <a:srgbClr val="13357A"/>
              </a:solidFill>
              <a:latin typeface="Open Sans"/>
              <a:ea typeface="Open Sans"/>
              <a:cs typeface="Open Sans"/>
            </a:endParaRPr>
          </a:p>
          <a:p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+- 5 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members</a:t>
            </a:r>
          </a:p>
          <a:p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Workload</a:t>
            </a: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based</a:t>
            </a: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on 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when</a:t>
            </a: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and</a:t>
            </a: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how</a:t>
            </a: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much</a:t>
            </a: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you</a:t>
            </a: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want 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to</a:t>
            </a:r>
            <a:r>
              <a:rPr lang="nl-NL" sz="24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4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write</a:t>
            </a:r>
            <a:endParaRPr lang="nl-NL" sz="2400" dirty="0">
              <a:solidFill>
                <a:srgbClr val="13357A"/>
              </a:solidFill>
              <a:latin typeface="Open Sans"/>
              <a:ea typeface="Open Sans"/>
              <a:cs typeface="Open Sans"/>
            </a:endParaRPr>
          </a:p>
          <a:p>
            <a:endParaRPr lang="nl-NL" sz="28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Afbeelding 5">
            <a:extLst>
              <a:ext uri="{FF2B5EF4-FFF2-40B4-BE49-F238E27FC236}">
                <a16:creationId xmlns:a16="http://schemas.microsoft.com/office/drawing/2014/main" id="{EF7FEA8D-277B-42D5-AF8C-D0AA8A984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721" y="1088907"/>
            <a:ext cx="2743200" cy="229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2578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4000" b="1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Photo </a:t>
            </a:r>
            <a:r>
              <a:rPr lang="nl-NL" sz="4000" b="1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057858"/>
            <a:ext cx="8229600" cy="3027783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Making pictures &amp; 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filming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during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Synergy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activities</a:t>
            </a:r>
            <a:endParaRPr lang="en-US" sz="2800" dirty="0" err="1">
              <a:solidFill>
                <a:srgbClr val="000000"/>
              </a:solidFill>
              <a:latin typeface="Calibri"/>
              <a:ea typeface="open sans"/>
              <a:cs typeface="Calibri"/>
            </a:endParaRPr>
          </a:p>
          <a:p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Making 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them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 ‘website ready’</a:t>
            </a:r>
            <a:endParaRPr lang="en-US" sz="2800" dirty="0">
              <a:ea typeface="+mn-lt"/>
              <a:cs typeface="+mn-lt"/>
            </a:endParaRPr>
          </a:p>
          <a:p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Free access 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to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the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activity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you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make </a:t>
            </a:r>
            <a:b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</a:b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pictures at</a:t>
            </a:r>
          </a:p>
          <a:p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4 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 members </a:t>
            </a:r>
            <a:b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</a:b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(more members 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possible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)</a:t>
            </a:r>
            <a:b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</a:br>
            <a:endParaRPr lang="en-US" sz="2800" dirty="0">
              <a:ea typeface="+mn-lt"/>
              <a:cs typeface="+mn-lt"/>
            </a:endParaRPr>
          </a:p>
          <a:p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1 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to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 2 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hours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 a week (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based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on </a:t>
            </a:r>
            <a:r>
              <a:rPr lang="nl-NL" sz="2800" b="1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your</a:t>
            </a:r>
            <a:r>
              <a:rPr lang="nl-NL" sz="2800" b="1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availability)</a:t>
            </a:r>
          </a:p>
          <a:p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Supportive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, 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so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you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are 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able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to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do 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another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next 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to</a:t>
            </a:r>
            <a:r>
              <a:rPr lang="nl-NL" sz="28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8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it</a:t>
            </a:r>
            <a:endParaRPr lang="nl-NL" sz="2800" dirty="0">
              <a:solidFill>
                <a:srgbClr val="13357A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4" name="Afbeelding 5" descr="Afbeelding met persoon, mensen&#10;&#10;Automatisch gegenereerde beschrijving">
            <a:extLst>
              <a:ext uri="{FF2B5EF4-FFF2-40B4-BE49-F238E27FC236}">
                <a16:creationId xmlns:a16="http://schemas.microsoft.com/office/drawing/2014/main" id="{F1278FDE-68F0-43D0-AED7-3E981500E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35" r="22305"/>
          <a:stretch/>
        </p:blipFill>
        <p:spPr>
          <a:xfrm>
            <a:off x="6607226" y="1366628"/>
            <a:ext cx="2462980" cy="176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3210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FEA7E-183E-4384-849F-179669A9E7D8}"/>
              </a:ext>
            </a:extLst>
          </p:cNvPr>
          <p:cNvSpPr>
            <a:spLocks noGrp="1"/>
          </p:cNvSpPr>
          <p:nvPr/>
        </p:nvSpPr>
        <p:spPr>
          <a:xfrm>
            <a:off x="488857" y="33019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000" b="1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Formal</a:t>
            </a:r>
            <a:r>
              <a:rPr lang="nl-NL" sz="4000" b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Master </a:t>
            </a:r>
            <a:r>
              <a:rPr lang="nl-NL" sz="4000" b="1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endParaRPr lang="nl-NL" sz="4000" b="1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D62D4A4-0EB2-4593-B3DC-1236F2D06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398" y="2662665"/>
            <a:ext cx="2232672" cy="148808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0" name="Tekstvak 23">
            <a:extLst>
              <a:ext uri="{FF2B5EF4-FFF2-40B4-BE49-F238E27FC236}">
                <a16:creationId xmlns:a16="http://schemas.microsoft.com/office/drawing/2014/main" id="{83E3B001-9045-41D1-A28A-A6963BF8B049}"/>
              </a:ext>
            </a:extLst>
          </p:cNvPr>
          <p:cNvSpPr txBox="1"/>
          <p:nvPr/>
        </p:nvSpPr>
        <p:spPr>
          <a:xfrm>
            <a:off x="335599" y="1042206"/>
            <a:ext cx="3207780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Expand</a:t>
            </a: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</a:t>
            </a: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network</a:t>
            </a: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</a:t>
            </a: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contacting</a:t>
            </a: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potential</a:t>
            </a: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future</a:t>
            </a: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employers</a:t>
            </a:r>
            <a:endParaRPr lang="nl-NL" sz="20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recruitment </a:t>
            </a: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dinners</a:t>
            </a:r>
            <a:endParaRPr lang="nl-NL" sz="20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Formal</a:t>
            </a:r>
            <a:r>
              <a:rPr lang="nl-NL" sz="2000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000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activities</a:t>
            </a:r>
            <a:endParaRPr lang="nl-NL" sz="2000" dirty="0" err="1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Looking</a:t>
            </a:r>
            <a:r>
              <a:rPr lang="nl-NL" sz="2000" b="1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000" b="1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for</a:t>
            </a:r>
            <a:r>
              <a:rPr lang="nl-NL" sz="2000" b="1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000" b="1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chairman</a:t>
            </a:r>
            <a:endParaRPr lang="nl-NL" sz="2000" b="1" dirty="0">
              <a:solidFill>
                <a:srgbClr val="13357A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</a:t>
            </a: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</a:t>
            </a: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NL" dirty="0"/>
          </a:p>
        </p:txBody>
      </p:sp>
      <p:pic>
        <p:nvPicPr>
          <p:cNvPr id="3" name="Afbeelding 3" descr="Afbeelding met persoon, poseren, staand, muur&#10;&#10;Automatisch gegenereerde beschrijving">
            <a:extLst>
              <a:ext uri="{FF2B5EF4-FFF2-40B4-BE49-F238E27FC236}">
                <a16:creationId xmlns:a16="http://schemas.microsoft.com/office/drawing/2014/main" id="{59E6012E-3804-4019-92C5-9672DE8DB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221" y="2205718"/>
            <a:ext cx="27432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0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0BB5C441-A8FB-48AF-9396-0149CEE73CAD}"/>
              </a:ext>
            </a:extLst>
          </p:cNvPr>
          <p:cNvSpPr txBox="1">
            <a:spLocks/>
          </p:cNvSpPr>
          <p:nvPr/>
        </p:nvSpPr>
        <p:spPr>
          <a:xfrm>
            <a:off x="1738993" y="9303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400" b="1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Introduction</a:t>
            </a:r>
            <a:r>
              <a:rPr lang="nl-NL" sz="2400" b="1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of </a:t>
            </a:r>
            <a:r>
              <a:rPr lang="nl-NL" sz="2400" b="1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the</a:t>
            </a:r>
            <a:r>
              <a:rPr lang="nl-NL" sz="2400" b="1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2400" b="1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Synergy</a:t>
            </a:r>
            <a:r>
              <a:rPr lang="nl-NL" sz="2400" b="1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Board</a:t>
            </a:r>
            <a:endParaRPr lang="nl-NL" sz="2400">
              <a:cs typeface="Calibri"/>
            </a:endParaRPr>
          </a:p>
        </p:txBody>
      </p:sp>
      <p:pic>
        <p:nvPicPr>
          <p:cNvPr id="8" name="Afbeelding 8" descr="Afbeelding met persoon, kostuum, buiten, gras&#10;&#10;Automatisch gegenereerde beschrijving">
            <a:extLst>
              <a:ext uri="{FF2B5EF4-FFF2-40B4-BE49-F238E27FC236}">
                <a16:creationId xmlns:a16="http://schemas.microsoft.com/office/drawing/2014/main" id="{45527298-249A-4C12-9F34-7C62EF8D5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793" y="854528"/>
            <a:ext cx="6362698" cy="3563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8098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0E210D-5A04-44EB-BA7D-18E9FCBDC7A4}"/>
              </a:ext>
            </a:extLst>
          </p:cNvPr>
          <p:cNvSpPr>
            <a:spLocks noGrp="1"/>
          </p:cNvSpPr>
          <p:nvPr/>
        </p:nvSpPr>
        <p:spPr>
          <a:xfrm>
            <a:off x="301178" y="37742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000" b="1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</a:t>
            </a:r>
            <a:r>
              <a:rPr lang="nl-NL" sz="4000" b="1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endParaRPr lang="nl-NL" sz="4000" b="1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18BDA6-7647-40B6-8141-F1968EB8E240}"/>
              </a:ext>
            </a:extLst>
          </p:cNvPr>
          <p:cNvSpPr>
            <a:spLocks noGrp="1"/>
          </p:cNvSpPr>
          <p:nvPr/>
        </p:nvSpPr>
        <p:spPr>
          <a:xfrm>
            <a:off x="244732" y="1399822"/>
            <a:ext cx="6870233" cy="3394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</a:t>
            </a: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something</a:t>
            </a: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society</a:t>
            </a:r>
          </a:p>
          <a:p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</a:t>
            </a:r>
            <a:r>
              <a:rPr lang="nl-NL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day</a:t>
            </a:r>
            <a:r>
              <a:rPr lang="nl-NL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c</a:t>
            </a:r>
            <a:r>
              <a:rPr lang="en-US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hoose</a:t>
            </a:r>
            <a:r>
              <a:rPr lang="en-US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charity group, fundraising campaign for Serious Request, </a:t>
            </a:r>
            <a:r>
              <a:rPr lang="en-US" sz="2000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RAGweek</a:t>
            </a:r>
            <a:endParaRPr lang="en-US" sz="20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committee members</a:t>
            </a:r>
          </a:p>
          <a:p>
            <a:r>
              <a:rPr lang="en-US" sz="20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 spend: 0-2 hours a week</a:t>
            </a:r>
            <a:endParaRPr lang="nl-NL" sz="20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0EBE4243-163F-4BE8-98AE-7CE9767C3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265" y="2139168"/>
            <a:ext cx="274320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24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hermafbeelding 2018-09-05 om 20.56.5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6" b="3854"/>
          <a:stretch/>
        </p:blipFill>
        <p:spPr>
          <a:xfrm>
            <a:off x="429986" y="853169"/>
            <a:ext cx="8229600" cy="3394472"/>
          </a:xfrm>
          <a:prstGeom prst="rect">
            <a:avLst/>
          </a:prstGeom>
          <a:noFill/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E324507-4D1C-496C-BD61-8BBAEE9311E4}"/>
              </a:ext>
            </a:extLst>
          </p:cNvPr>
          <p:cNvSpPr txBox="1">
            <a:spLocks/>
          </p:cNvSpPr>
          <p:nvPr/>
        </p:nvSpPr>
        <p:spPr>
          <a:xfrm>
            <a:off x="459922" y="12705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b="1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Active Members Activity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5946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998F3A-DDC8-48AB-B5D6-A8FCFD392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13357A"/>
                </a:solidFill>
                <a:latin typeface="open sans"/>
                <a:cs typeface="Calibri"/>
              </a:rPr>
              <a:t>Registration</a:t>
            </a:r>
            <a:r>
              <a:rPr lang="nl-NL" b="1" dirty="0">
                <a:solidFill>
                  <a:srgbClr val="13357A"/>
                </a:solidFill>
                <a:latin typeface="open sans"/>
                <a:cs typeface="Calibri"/>
              </a:rPr>
              <a:t> Deadline</a:t>
            </a:r>
            <a:endParaRPr lang="nl-NL" dirty="0">
              <a:latin typeface="open san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000C50-D182-46FB-A239-6C2493FD6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nl-NL" dirty="0" err="1">
                <a:solidFill>
                  <a:srgbClr val="13357A"/>
                </a:solidFill>
                <a:cs typeface="Calibri"/>
              </a:rPr>
              <a:t>You</a:t>
            </a:r>
            <a:r>
              <a:rPr lang="nl-NL" dirty="0">
                <a:solidFill>
                  <a:srgbClr val="13357A"/>
                </a:solidFill>
                <a:cs typeface="Calibri"/>
              </a:rPr>
              <a:t> </a:t>
            </a:r>
            <a:r>
              <a:rPr lang="nl-NL" dirty="0" err="1">
                <a:solidFill>
                  <a:srgbClr val="13357A"/>
                </a:solidFill>
                <a:cs typeface="Calibri"/>
              </a:rPr>
              <a:t>can</a:t>
            </a:r>
            <a:r>
              <a:rPr lang="nl-NL" dirty="0">
                <a:solidFill>
                  <a:srgbClr val="13357A"/>
                </a:solidFill>
                <a:cs typeface="Calibri"/>
              </a:rPr>
              <a:t> register </a:t>
            </a:r>
            <a:r>
              <a:rPr lang="nl-NL" dirty="0" err="1">
                <a:solidFill>
                  <a:srgbClr val="13357A"/>
                </a:solidFill>
                <a:cs typeface="Calibri"/>
              </a:rPr>
              <a:t>for</a:t>
            </a:r>
            <a:r>
              <a:rPr lang="nl-NL" dirty="0">
                <a:solidFill>
                  <a:srgbClr val="13357A"/>
                </a:solidFill>
                <a:cs typeface="Calibri"/>
              </a:rPr>
              <a:t> a </a:t>
            </a:r>
            <a:r>
              <a:rPr lang="nl-NL" dirty="0" err="1">
                <a:solidFill>
                  <a:srgbClr val="13357A"/>
                </a:solidFill>
                <a:cs typeface="Calibri"/>
              </a:rPr>
              <a:t>committee</a:t>
            </a:r>
            <a:r>
              <a:rPr lang="nl-NL" dirty="0">
                <a:solidFill>
                  <a:srgbClr val="13357A"/>
                </a:solidFill>
                <a:cs typeface="Calibri"/>
              </a:rPr>
              <a:t> </a:t>
            </a:r>
            <a:r>
              <a:rPr lang="nl-NL" dirty="0" err="1">
                <a:solidFill>
                  <a:srgbClr val="13357A"/>
                </a:solidFill>
                <a:cs typeface="Calibri"/>
              </a:rPr>
              <a:t>from</a:t>
            </a:r>
            <a:r>
              <a:rPr lang="nl-NL" dirty="0">
                <a:solidFill>
                  <a:srgbClr val="13357A"/>
                </a:solidFill>
                <a:cs typeface="Calibri"/>
              </a:rPr>
              <a:t> </a:t>
            </a:r>
            <a:r>
              <a:rPr lang="nl-NL" dirty="0" err="1">
                <a:solidFill>
                  <a:srgbClr val="13357A"/>
                </a:solidFill>
                <a:cs typeface="Calibri"/>
              </a:rPr>
              <a:t>today</a:t>
            </a:r>
            <a:r>
              <a:rPr lang="nl-NL" dirty="0">
                <a:solidFill>
                  <a:srgbClr val="13357A"/>
                </a:solidFill>
                <a:cs typeface="Calibri"/>
              </a:rPr>
              <a:t> 16:00h </a:t>
            </a:r>
            <a:r>
              <a:rPr lang="nl-NL" dirty="0" err="1">
                <a:solidFill>
                  <a:srgbClr val="13357A"/>
                </a:solidFill>
                <a:cs typeface="Calibri"/>
              </a:rPr>
              <a:t>till</a:t>
            </a:r>
            <a:r>
              <a:rPr lang="nl-NL" dirty="0">
                <a:solidFill>
                  <a:srgbClr val="13357A"/>
                </a:solidFill>
                <a:cs typeface="Calibri"/>
              </a:rPr>
              <a:t> </a:t>
            </a:r>
            <a:r>
              <a:rPr lang="nl-NL" dirty="0" err="1">
                <a:solidFill>
                  <a:srgbClr val="FF0000"/>
                </a:solidFill>
                <a:cs typeface="Calibri"/>
              </a:rPr>
              <a:t>the</a:t>
            </a:r>
            <a:r>
              <a:rPr lang="nl-NL" dirty="0">
                <a:solidFill>
                  <a:srgbClr val="FF0000"/>
                </a:solidFill>
                <a:cs typeface="Calibri"/>
              </a:rPr>
              <a:t> 1st of </a:t>
            </a:r>
            <a:r>
              <a:rPr lang="nl-NL" dirty="0" err="1">
                <a:solidFill>
                  <a:srgbClr val="FF0000"/>
                </a:solidFill>
                <a:cs typeface="Calibri"/>
              </a:rPr>
              <a:t>March</a:t>
            </a:r>
            <a:r>
              <a:rPr lang="nl-NL" dirty="0">
                <a:solidFill>
                  <a:srgbClr val="FF0000"/>
                </a:solidFill>
                <a:cs typeface="Calibri"/>
              </a:rPr>
              <a:t>, 12:00h</a:t>
            </a:r>
            <a:r>
              <a:rPr lang="nl-NL" dirty="0">
                <a:solidFill>
                  <a:srgbClr val="13357A"/>
                </a:solidFill>
                <a:cs typeface="Calibri"/>
              </a:rPr>
              <a:t> via </a:t>
            </a:r>
            <a:r>
              <a:rPr lang="nl-NL" dirty="0" err="1">
                <a:solidFill>
                  <a:srgbClr val="13357A"/>
                </a:solidFill>
                <a:cs typeface="Calibri"/>
              </a:rPr>
              <a:t>our</a:t>
            </a:r>
            <a:r>
              <a:rPr lang="nl-NL" dirty="0">
                <a:solidFill>
                  <a:srgbClr val="13357A"/>
                </a:solidFill>
                <a:cs typeface="Calibri"/>
              </a:rPr>
              <a:t> website:</a:t>
            </a:r>
          </a:p>
          <a:p>
            <a:pPr marL="0" indent="0">
              <a:buNone/>
            </a:pPr>
            <a:r>
              <a:rPr lang="nl-NL" dirty="0">
                <a:solidFill>
                  <a:srgbClr val="13357A"/>
                </a:solidFill>
                <a:cs typeface="Calibri"/>
                <a:hlinkClick r:id="rId2"/>
              </a:rPr>
              <a:t>www.synergy.nu/events</a:t>
            </a:r>
            <a:r>
              <a:rPr lang="nl-NL" dirty="0">
                <a:solidFill>
                  <a:srgbClr val="13357A"/>
                </a:solidFill>
                <a:cs typeface="Calibri"/>
              </a:rPr>
              <a:t> </a:t>
            </a:r>
            <a:br>
              <a:rPr lang="nl-NL" dirty="0">
                <a:solidFill>
                  <a:srgbClr val="13357A"/>
                </a:solidFill>
                <a:cs typeface="Calibri"/>
              </a:rPr>
            </a:br>
            <a:endParaRPr lang="nl-NL" dirty="0">
              <a:solidFill>
                <a:srgbClr val="13357A"/>
              </a:solidFill>
              <a:cs typeface="Calibri"/>
            </a:endParaRPr>
          </a:p>
          <a:p>
            <a:pPr marL="0" indent="0">
              <a:buNone/>
            </a:pPr>
            <a:r>
              <a:rPr lang="nl-NL" sz="3000" dirty="0" err="1">
                <a:solidFill>
                  <a:srgbClr val="13357A"/>
                </a:solidFill>
                <a:cs typeface="Calibri"/>
              </a:rPr>
              <a:t>You</a:t>
            </a:r>
            <a:r>
              <a:rPr lang="nl-NL" sz="3000" dirty="0">
                <a:solidFill>
                  <a:srgbClr val="13357A"/>
                </a:solidFill>
                <a:cs typeface="Calibri"/>
              </a:rPr>
              <a:t> </a:t>
            </a:r>
            <a:r>
              <a:rPr lang="nl-NL" sz="3000" dirty="0" err="1">
                <a:solidFill>
                  <a:srgbClr val="13357A"/>
                </a:solidFill>
                <a:cs typeface="Calibri"/>
              </a:rPr>
              <a:t>can</a:t>
            </a:r>
            <a:r>
              <a:rPr lang="nl-NL" sz="3000" dirty="0">
                <a:solidFill>
                  <a:srgbClr val="13357A"/>
                </a:solidFill>
                <a:cs typeface="Calibri"/>
              </a:rPr>
              <a:t> </a:t>
            </a:r>
            <a:r>
              <a:rPr lang="nl-NL" sz="3000" dirty="0" err="1">
                <a:solidFill>
                  <a:srgbClr val="13357A"/>
                </a:solidFill>
                <a:cs typeface="Calibri"/>
              </a:rPr>
              <a:t>give</a:t>
            </a:r>
            <a:r>
              <a:rPr lang="nl-NL" sz="3000" dirty="0">
                <a:solidFill>
                  <a:srgbClr val="13357A"/>
                </a:solidFill>
                <a:cs typeface="Calibri"/>
              </a:rPr>
              <a:t> up 3 </a:t>
            </a:r>
            <a:r>
              <a:rPr lang="nl-NL" sz="3000" dirty="0" err="1">
                <a:solidFill>
                  <a:srgbClr val="13357A"/>
                </a:solidFill>
                <a:cs typeface="Calibri"/>
              </a:rPr>
              <a:t>preferences</a:t>
            </a:r>
            <a:r>
              <a:rPr lang="nl-NL" sz="3000" dirty="0">
                <a:solidFill>
                  <a:srgbClr val="13357A"/>
                </a:solidFill>
                <a:cs typeface="Calibri"/>
              </a:rPr>
              <a:t>!</a:t>
            </a:r>
          </a:p>
          <a:p>
            <a:pPr marL="0" indent="0">
              <a:buNone/>
            </a:pPr>
            <a:r>
              <a:rPr lang="nl-NL" sz="3000" dirty="0" err="1">
                <a:solidFill>
                  <a:srgbClr val="13357A"/>
                </a:solidFill>
                <a:cs typeface="Calibri"/>
              </a:rPr>
              <a:t>If</a:t>
            </a:r>
            <a:r>
              <a:rPr lang="nl-NL" sz="3000" dirty="0">
                <a:solidFill>
                  <a:srgbClr val="13357A"/>
                </a:solidFill>
                <a:cs typeface="Calibri"/>
              </a:rPr>
              <a:t> </a:t>
            </a:r>
            <a:r>
              <a:rPr lang="nl-NL" sz="3000" dirty="0" err="1">
                <a:solidFill>
                  <a:srgbClr val="13357A"/>
                </a:solidFill>
                <a:cs typeface="Calibri"/>
              </a:rPr>
              <a:t>you</a:t>
            </a:r>
            <a:r>
              <a:rPr lang="nl-NL" sz="3000" dirty="0">
                <a:solidFill>
                  <a:srgbClr val="13357A"/>
                </a:solidFill>
                <a:cs typeface="Calibri"/>
              </a:rPr>
              <a:t> want </a:t>
            </a:r>
            <a:r>
              <a:rPr lang="nl-NL" sz="3000" dirty="0" err="1">
                <a:solidFill>
                  <a:srgbClr val="13357A"/>
                </a:solidFill>
                <a:cs typeface="Calibri"/>
              </a:rPr>
              <a:t>to</a:t>
            </a:r>
            <a:r>
              <a:rPr lang="nl-NL" sz="3000" dirty="0">
                <a:solidFill>
                  <a:srgbClr val="13357A"/>
                </a:solidFill>
                <a:cs typeface="Calibri"/>
              </a:rPr>
              <a:t> </a:t>
            </a:r>
            <a:r>
              <a:rPr lang="nl-NL" sz="3000" dirty="0" err="1">
                <a:solidFill>
                  <a:srgbClr val="13357A"/>
                </a:solidFill>
                <a:cs typeface="Calibri"/>
              </a:rPr>
              <a:t>be</a:t>
            </a:r>
            <a:r>
              <a:rPr lang="nl-NL" sz="3000" dirty="0">
                <a:solidFill>
                  <a:srgbClr val="13357A"/>
                </a:solidFill>
                <a:cs typeface="Calibri"/>
              </a:rPr>
              <a:t> a </a:t>
            </a:r>
            <a:r>
              <a:rPr lang="nl-NL" sz="3000" dirty="0" err="1">
                <a:solidFill>
                  <a:srgbClr val="13357A"/>
                </a:solidFill>
                <a:cs typeface="Calibri"/>
              </a:rPr>
              <a:t>chairman</a:t>
            </a:r>
            <a:r>
              <a:rPr lang="nl-NL" sz="3000" dirty="0">
                <a:solidFill>
                  <a:srgbClr val="13357A"/>
                </a:solidFill>
                <a:cs typeface="Calibri"/>
              </a:rPr>
              <a:t> of a </a:t>
            </a:r>
            <a:r>
              <a:rPr lang="nl-NL" sz="3000" dirty="0" err="1">
                <a:solidFill>
                  <a:srgbClr val="13357A"/>
                </a:solidFill>
                <a:cs typeface="Calibri"/>
              </a:rPr>
              <a:t>committee</a:t>
            </a:r>
            <a:r>
              <a:rPr lang="nl-NL" sz="3000" dirty="0">
                <a:solidFill>
                  <a:srgbClr val="13357A"/>
                </a:solidFill>
                <a:cs typeface="Calibri"/>
              </a:rPr>
              <a:t>, check </a:t>
            </a:r>
            <a:r>
              <a:rPr lang="nl-NL" sz="3000" dirty="0" err="1">
                <a:solidFill>
                  <a:srgbClr val="13357A"/>
                </a:solidFill>
                <a:cs typeface="Calibri"/>
              </a:rPr>
              <a:t>that</a:t>
            </a:r>
            <a:r>
              <a:rPr lang="nl-NL" sz="3000" dirty="0">
                <a:solidFill>
                  <a:srgbClr val="13357A"/>
                </a:solidFill>
                <a:cs typeface="Calibri"/>
              </a:rPr>
              <a:t> box </a:t>
            </a:r>
            <a:r>
              <a:rPr lang="nl-NL" sz="3000" dirty="0" err="1">
                <a:solidFill>
                  <a:srgbClr val="13357A"/>
                </a:solidFill>
                <a:cs typeface="Calibri"/>
              </a:rPr>
              <a:t>and</a:t>
            </a:r>
            <a:r>
              <a:rPr lang="nl-NL" sz="3000" dirty="0">
                <a:solidFill>
                  <a:srgbClr val="13357A"/>
                </a:solidFill>
                <a:cs typeface="Calibri"/>
              </a:rPr>
              <a:t> </a:t>
            </a:r>
            <a:r>
              <a:rPr lang="nl-NL" sz="3000" dirty="0" err="1">
                <a:solidFill>
                  <a:srgbClr val="13357A"/>
                </a:solidFill>
                <a:cs typeface="Calibri"/>
              </a:rPr>
              <a:t>send</a:t>
            </a:r>
            <a:r>
              <a:rPr lang="nl-NL" sz="3000" dirty="0">
                <a:solidFill>
                  <a:srgbClr val="13357A"/>
                </a:solidFill>
                <a:cs typeface="Calibri"/>
              </a:rPr>
              <a:t> a </a:t>
            </a:r>
            <a:r>
              <a:rPr lang="nl-NL" sz="3000" dirty="0" err="1">
                <a:solidFill>
                  <a:srgbClr val="13357A"/>
                </a:solidFill>
                <a:cs typeface="Calibri"/>
              </a:rPr>
              <a:t>motivation</a:t>
            </a:r>
            <a:r>
              <a:rPr lang="nl-NL" sz="3000" dirty="0">
                <a:solidFill>
                  <a:srgbClr val="13357A"/>
                </a:solidFill>
                <a:cs typeface="Calibri"/>
              </a:rPr>
              <a:t> letter </a:t>
            </a:r>
            <a:r>
              <a:rPr lang="nl-NL" sz="3000" dirty="0" err="1">
                <a:solidFill>
                  <a:srgbClr val="13357A"/>
                </a:solidFill>
                <a:cs typeface="Calibri"/>
              </a:rPr>
              <a:t>to</a:t>
            </a:r>
            <a:r>
              <a:rPr lang="nl-NL" sz="3000" dirty="0">
                <a:solidFill>
                  <a:srgbClr val="13357A"/>
                </a:solidFill>
                <a:cs typeface="Calibri"/>
              </a:rPr>
              <a:t> secretary@synergy.nu</a:t>
            </a:r>
            <a:endParaRPr lang="nl-NL" sz="3000" dirty="0">
              <a:solidFill>
                <a:srgbClr val="1335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184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16D87F09-B68E-47CE-AE27-D2B92D907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nl-NL" sz="4000" b="1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Committees in general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BDB777C0-FD95-48DD-9556-9BDD61085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60" y="987574"/>
            <a:ext cx="8229600" cy="33944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Committees organize +/- 150 activities every year</a:t>
            </a:r>
          </a:p>
          <a:p>
            <a:r>
              <a:rPr lang="nl-NL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Responsible for every aspect of the activity</a:t>
            </a:r>
          </a:p>
          <a:p>
            <a:r>
              <a:rPr lang="nl-NL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Formal, informal, trips, support </a:t>
            </a:r>
          </a:p>
          <a:p>
            <a:r>
              <a:rPr lang="nl-NL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Workload varies from 1 – 6 hours a week</a:t>
            </a:r>
          </a:p>
          <a:p>
            <a:r>
              <a:rPr lang="nl-NL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Practical experience</a:t>
            </a:r>
          </a:p>
          <a:p>
            <a:r>
              <a:rPr lang="nl-NL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Cooperate</a:t>
            </a:r>
          </a:p>
          <a:p>
            <a:r>
              <a:rPr lang="nl-NL" sz="2400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Meet new people</a:t>
            </a:r>
          </a:p>
          <a:p>
            <a:pPr marL="0" indent="0">
              <a:buNone/>
            </a:pPr>
            <a:endParaRPr lang="nl-NL" sz="28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nl-NL" sz="2800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878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20E1B30-46A8-4ADB-A5B3-3CC63A1FC2AC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Different </a:t>
            </a:r>
            <a:r>
              <a:rPr lang="nl-NL" b="1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positions</a:t>
            </a:r>
            <a:endParaRPr lang="nl-NL" dirty="0" err="1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9019F54-1AF7-4F1B-9E26-72AB6E063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3229"/>
            <a:ext cx="8229600" cy="2955775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Chairman (letter of </a:t>
            </a:r>
            <a:r>
              <a:rPr lang="nl-NL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motivation</a:t>
            </a:r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Treasurer</a:t>
            </a:r>
          </a:p>
          <a:p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Officer</a:t>
            </a:r>
          </a:p>
          <a:p>
            <a:r>
              <a:rPr lang="nl-NL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Internal</a:t>
            </a:r>
            <a:endParaRPr lang="nl-NL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External</a:t>
            </a:r>
          </a:p>
        </p:txBody>
      </p:sp>
    </p:spTree>
    <p:extLst>
      <p:ext uri="{BB962C8B-B14F-4D97-AF65-F5344CB8AC3E}">
        <p14:creationId xmlns:p14="http://schemas.microsoft.com/office/powerpoint/2010/main" val="157776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611B27-4B6E-40FD-8BE5-6D328A87B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4000" b="1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Committees</a:t>
            </a:r>
            <a:r>
              <a:rPr lang="nl-NL" sz="4000" b="1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4000" b="1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</a:t>
            </a:r>
            <a:r>
              <a:rPr lang="nl-NL" sz="4000" b="1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start in </a:t>
            </a:r>
            <a:r>
              <a:rPr lang="nl-NL" sz="4000" b="1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February</a:t>
            </a:r>
            <a:endParaRPr lang="nl-NL" sz="4000" b="1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AE1280-6C86-497A-8E79-3BBF115B6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955775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Atlas </a:t>
            </a:r>
            <a:r>
              <a:rPr lang="nl-NL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Trip </a:t>
            </a:r>
            <a:r>
              <a:rPr lang="nl-NL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endParaRPr lang="nl-NL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Conference </a:t>
            </a:r>
            <a:r>
              <a:rPr lang="nl-NL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endParaRPr lang="nl-NL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Kick-Off </a:t>
            </a:r>
            <a:r>
              <a:rPr lang="nl-NL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  <a:endParaRPr lang="nl-NL" dirty="0">
              <a:solidFill>
                <a:srgbClr val="13357A"/>
              </a:solidFill>
              <a:latin typeface="Open Sans"/>
              <a:ea typeface="Open Sans"/>
              <a:cs typeface="Open Sans"/>
            </a:endParaRPr>
          </a:p>
          <a:p>
            <a:r>
              <a:rPr lang="nl-NL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Orientation</a:t>
            </a:r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endParaRPr lang="nl-NL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Ski Trip </a:t>
            </a:r>
            <a:r>
              <a:rPr lang="nl-NL" dirty="0" err="1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Committee</a:t>
            </a:r>
            <a:endParaRPr lang="nl-NL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Synergy</a:t>
            </a:r>
            <a:r>
              <a:rPr lang="nl-NL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Week </a:t>
            </a:r>
            <a:r>
              <a:rPr lang="nl-NL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  <a:endParaRPr lang="nl-NL" dirty="0" err="1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l-NL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nl-NL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131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611B27-4B6E-40FD-8BE5-6D328A87B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b="1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Other</a:t>
            </a:r>
            <a:r>
              <a:rPr lang="nl-NL" sz="4000" b="1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4000" b="1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available</a:t>
            </a:r>
            <a:r>
              <a:rPr lang="nl-NL" sz="4000" b="1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4000" b="1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AE1280-6C86-497A-8E79-3BBF115B6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9557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Magazine </a:t>
            </a:r>
            <a:r>
              <a:rPr lang="nl-NL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  <a:endParaRPr lang="nl-NL" dirty="0" err="1"/>
          </a:p>
          <a:p>
            <a:r>
              <a:rPr lang="nl-NL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Photo </a:t>
            </a:r>
            <a:r>
              <a:rPr lang="nl-NL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  <a:endParaRPr lang="nl-NL" dirty="0" err="1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Formal</a:t>
            </a:r>
            <a:r>
              <a:rPr lang="nl-NL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Master </a:t>
            </a:r>
            <a:r>
              <a:rPr lang="nl-NL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  <a:r>
              <a:rPr lang="nl-NL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 (</a:t>
            </a:r>
            <a:r>
              <a:rPr lang="nl-NL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chairman</a:t>
            </a:r>
            <a:r>
              <a:rPr lang="nl-NL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)</a:t>
            </a:r>
            <a:endParaRPr lang="nl-NL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dirty="0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Community </a:t>
            </a:r>
            <a:r>
              <a:rPr lang="nl-NL" dirty="0" err="1">
                <a:solidFill>
                  <a:srgbClr val="13357A"/>
                </a:solidFill>
                <a:latin typeface="open sans"/>
                <a:ea typeface="open sans"/>
                <a:cs typeface="open sans"/>
              </a:rPr>
              <a:t>Committee</a:t>
            </a:r>
            <a:endParaRPr lang="nl-NL" dirty="0" err="1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nl-NL" dirty="0">
              <a:solidFill>
                <a:srgbClr val="1335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64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05E9E-4B05-4F97-B279-DF699D716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4000" b="1" dirty="0">
                <a:solidFill>
                  <a:srgbClr val="13357A"/>
                </a:solidFill>
                <a:latin typeface="Open Sans" panose="020B0606030504020204"/>
              </a:rPr>
              <a:t>Atlas</a:t>
            </a:r>
            <a:r>
              <a:rPr lang="en-GB" sz="4000" b="1" dirty="0">
                <a:solidFill>
                  <a:srgbClr val="002060"/>
                </a:solidFill>
                <a:latin typeface="Open Sans" panose="020B0606030504020204"/>
              </a:rPr>
              <a:t> Committee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57ADB-F801-4149-86D9-9E221B211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9486"/>
            <a:ext cx="8229600" cy="33944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Yearly international trip for </a:t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dirty="0">
                <a:solidFill>
                  <a:srgbClr val="002060"/>
                </a:solidFill>
              </a:rPr>
              <a:t>40 people</a:t>
            </a:r>
          </a:p>
          <a:p>
            <a:r>
              <a:rPr lang="en-GB" dirty="0">
                <a:solidFill>
                  <a:srgbClr val="002060"/>
                </a:solidFill>
              </a:rPr>
              <a:t>7/8 days (April/May)</a:t>
            </a:r>
          </a:p>
          <a:p>
            <a:r>
              <a:rPr lang="en-GB" dirty="0">
                <a:solidFill>
                  <a:srgbClr val="002060"/>
                </a:solidFill>
              </a:rPr>
              <a:t>Company visits, cultural activities, clubbing</a:t>
            </a:r>
          </a:p>
          <a:p>
            <a:r>
              <a:rPr lang="en-GB" dirty="0">
                <a:solidFill>
                  <a:srgbClr val="002060"/>
                </a:solidFill>
              </a:rPr>
              <a:t>Foreign city!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677D81-82FB-4BFA-9983-AD61E3EA0D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84" y="234839"/>
            <a:ext cx="3185170" cy="118322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6CDDD7F-CB39-4BC0-80A1-F08CB9A2C6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598" y="1451033"/>
            <a:ext cx="2346456" cy="132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4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08FA4-3F6A-4666-9196-1FE89D17E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dirty="0">
                <a:solidFill>
                  <a:srgbClr val="1335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Atlas Committee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E503B-BDAD-44A2-B7BF-BBD29DF25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09979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GB" dirty="0">
                <a:solidFill>
                  <a:srgbClr val="002060"/>
                </a:solidFill>
              </a:rPr>
              <a:t>6 committee members </a:t>
            </a:r>
            <a:br>
              <a:rPr lang="en-GB" dirty="0">
                <a:solidFill>
                  <a:srgbClr val="002060"/>
                </a:solidFill>
                <a:cs typeface="Calibri"/>
              </a:rPr>
            </a:br>
            <a:r>
              <a:rPr lang="en-GB" sz="2800" dirty="0">
                <a:solidFill>
                  <a:srgbClr val="002060"/>
                </a:solidFill>
              </a:rPr>
              <a:t>(chairman, internal, external, treasurer)</a:t>
            </a:r>
            <a:endParaRPr lang="en-GB" sz="2800" dirty="0">
              <a:solidFill>
                <a:srgbClr val="002060"/>
              </a:solidFill>
              <a:cs typeface="Calibri"/>
            </a:endParaRPr>
          </a:p>
          <a:p>
            <a:r>
              <a:rPr lang="en-GB" dirty="0">
                <a:solidFill>
                  <a:srgbClr val="002060"/>
                </a:solidFill>
              </a:rPr>
              <a:t>Takes 1 hour a week at first</a:t>
            </a:r>
          </a:p>
          <a:p>
            <a:r>
              <a:rPr lang="en-GB" dirty="0">
                <a:solidFill>
                  <a:srgbClr val="002060"/>
                </a:solidFill>
              </a:rPr>
              <a:t>After summer increasing </a:t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dirty="0">
                <a:solidFill>
                  <a:srgbClr val="002060"/>
                </a:solidFill>
              </a:rPr>
              <a:t>workload</a:t>
            </a:r>
            <a:endParaRPr lang="en-GB" dirty="0">
              <a:solidFill>
                <a:srgbClr val="002060"/>
              </a:solidFill>
              <a:cs typeface="Calibri"/>
            </a:endParaRPr>
          </a:p>
          <a:p>
            <a:r>
              <a:rPr lang="en-GB" dirty="0">
                <a:solidFill>
                  <a:srgbClr val="002060"/>
                </a:solidFill>
              </a:rPr>
              <a:t>Enthusiastic, brave</a:t>
            </a:r>
            <a:r>
              <a:rPr lang="en-GB" dirty="0">
                <a:solidFill>
                  <a:srgbClr val="002060"/>
                </a:solidFill>
                <a:cs typeface="Calibri"/>
              </a:rPr>
              <a:t> committee </a:t>
            </a:r>
          </a:p>
          <a:p>
            <a:r>
              <a:rPr lang="en-GB" dirty="0">
                <a:solidFill>
                  <a:srgbClr val="002060"/>
                </a:solidFill>
              </a:rPr>
              <a:t>Good for your CV</a:t>
            </a:r>
          </a:p>
        </p:txBody>
      </p:sp>
      <p:pic>
        <p:nvPicPr>
          <p:cNvPr id="5" name="Afbeelding 5" descr="Afbeelding met lucht, persoon, buiten, vrouw&#10;&#10;Automatisch gegenereerde beschrijving">
            <a:extLst>
              <a:ext uri="{FF2B5EF4-FFF2-40B4-BE49-F238E27FC236}">
                <a16:creationId xmlns:a16="http://schemas.microsoft.com/office/drawing/2014/main" id="{80B52FED-07FB-44E2-AFA0-47597E86E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811" y="2235464"/>
            <a:ext cx="2743200" cy="193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90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05E9E-4B05-4F97-B279-DF699D716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4000" b="1" dirty="0">
                <a:solidFill>
                  <a:srgbClr val="002060"/>
                </a:solidFill>
                <a:latin typeface="Open Sans" panose="020B0606030504020204"/>
              </a:rPr>
              <a:t>Business Trip Committee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57ADB-F801-4149-86D9-9E221B211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9486"/>
            <a:ext cx="8229600" cy="33944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Yearly business trip for 40 people</a:t>
            </a:r>
          </a:p>
          <a:p>
            <a:r>
              <a:rPr lang="en-GB" dirty="0">
                <a:solidFill>
                  <a:srgbClr val="002060"/>
                </a:solidFill>
              </a:rPr>
              <a:t>2/3 days in November</a:t>
            </a:r>
            <a:endParaRPr lang="en-GB" dirty="0">
              <a:solidFill>
                <a:srgbClr val="002060"/>
              </a:solidFill>
              <a:cs typeface="Calibri"/>
            </a:endParaRPr>
          </a:p>
          <a:p>
            <a:r>
              <a:rPr lang="en-GB" dirty="0">
                <a:solidFill>
                  <a:srgbClr val="002060"/>
                </a:solidFill>
              </a:rPr>
              <a:t>Formal company visits </a:t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dirty="0">
                <a:solidFill>
                  <a:srgbClr val="002060"/>
                </a:solidFill>
              </a:rPr>
              <a:t>combined with activities</a:t>
            </a:r>
          </a:p>
          <a:p>
            <a:r>
              <a:rPr lang="en-GB" dirty="0">
                <a:solidFill>
                  <a:srgbClr val="002060"/>
                </a:solidFill>
              </a:rPr>
              <a:t>Foreign city!</a:t>
            </a:r>
          </a:p>
        </p:txBody>
      </p:sp>
      <p:pic>
        <p:nvPicPr>
          <p:cNvPr id="4" name="Afbeelding 4" descr="Afbeelding met gras, groep, mensen, verschillende&#10;&#10;Automatisch gegenereerde beschrijving">
            <a:extLst>
              <a:ext uri="{FF2B5EF4-FFF2-40B4-BE49-F238E27FC236}">
                <a16:creationId xmlns:a16="http://schemas.microsoft.com/office/drawing/2014/main" id="{2D95E6E2-92EB-4BA3-8FB5-4857DE0601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" t="-14235" b="14591"/>
          <a:stretch/>
        </p:blipFill>
        <p:spPr>
          <a:xfrm>
            <a:off x="5647594" y="1726225"/>
            <a:ext cx="3292732" cy="246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2418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6E57540AD8B74CA1D0E026586D5559" ma:contentTypeVersion="13" ma:contentTypeDescription="Een nieuw document maken." ma:contentTypeScope="" ma:versionID="671e13d1e55db4d34639ec21abd77f86">
  <xsd:schema xmlns:xsd="http://www.w3.org/2001/XMLSchema" xmlns:xs="http://www.w3.org/2001/XMLSchema" xmlns:p="http://schemas.microsoft.com/office/2006/metadata/properties" xmlns:ns2="ae0eaab5-e6ee-4e1f-b5f0-0505705768a9" xmlns:ns3="fed38f6a-60b1-4321-9d84-b3b1b04adc6d" targetNamespace="http://schemas.microsoft.com/office/2006/metadata/properties" ma:root="true" ma:fieldsID="9fef4623032a5676ce2417c06286cbfe" ns2:_="" ns3:_="">
    <xsd:import namespace="ae0eaab5-e6ee-4e1f-b5f0-0505705768a9"/>
    <xsd:import namespace="fed38f6a-60b1-4321-9d84-b3b1b04adc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0eaab5-e6ee-4e1f-b5f0-0505705768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d38f6a-60b1-4321-9d84-b3b1b04adc6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DFE3CF6-04DC-49C6-A8B2-5A29E9B1FA7F}">
  <ds:schemaRefs>
    <ds:schemaRef ds:uri="http://purl.org/dc/elements/1.1/"/>
    <ds:schemaRef ds:uri="http://schemas.microsoft.com/office/infopath/2007/PartnerControls"/>
    <ds:schemaRef ds:uri="fed38f6a-60b1-4321-9d84-b3b1b04adc6d"/>
    <ds:schemaRef ds:uri="http://schemas.microsoft.com/office/2006/metadata/properties"/>
    <ds:schemaRef ds:uri="http://purl.org/dc/terms/"/>
    <ds:schemaRef ds:uri="http://schemas.microsoft.com/office/2006/documentManagement/types"/>
    <ds:schemaRef ds:uri="ae0eaab5-e6ee-4e1f-b5f0-0505705768a9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354705F-379E-42EE-93F9-33ECBCE90B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0eaab5-e6ee-4e1f-b5f0-0505705768a9"/>
    <ds:schemaRef ds:uri="fed38f6a-60b1-4321-9d84-b3b1b04adc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63939C-8978-4029-9FB1-CB3791B735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434</Words>
  <Application>Microsoft Office PowerPoint</Application>
  <PresentationFormat>Diavoorstelling (16:9)</PresentationFormat>
  <Paragraphs>88</Paragraphs>
  <Slides>22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3" baseType="lpstr">
      <vt:lpstr>Kantoorthema</vt:lpstr>
      <vt:lpstr>Welcome!</vt:lpstr>
      <vt:lpstr>PowerPoint-presentatie</vt:lpstr>
      <vt:lpstr>Committees in general</vt:lpstr>
      <vt:lpstr>PowerPoint-presentatie</vt:lpstr>
      <vt:lpstr>Committees that start in February</vt:lpstr>
      <vt:lpstr>Other available committees</vt:lpstr>
      <vt:lpstr>Atlas Committee </vt:lpstr>
      <vt:lpstr>Atlas Committee </vt:lpstr>
      <vt:lpstr>Business Trip Committee </vt:lpstr>
      <vt:lpstr>Business Trip Committee </vt:lpstr>
      <vt:lpstr>PowerPoint-presentatie</vt:lpstr>
      <vt:lpstr>Conference Committee </vt:lpstr>
      <vt:lpstr>PowerPoint-presentatie</vt:lpstr>
      <vt:lpstr>Orientation Week Committee</vt:lpstr>
      <vt:lpstr>PowerPoint-presentatie</vt:lpstr>
      <vt:lpstr>PowerPoint-presentatie</vt:lpstr>
      <vt:lpstr>Magazine Committee </vt:lpstr>
      <vt:lpstr>Photo Committee</vt:lpstr>
      <vt:lpstr>PowerPoint-presentatie</vt:lpstr>
      <vt:lpstr>PowerPoint-presentatie</vt:lpstr>
      <vt:lpstr>PowerPoint-presentatie</vt:lpstr>
      <vt:lpstr>Registration Deadline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Welkom!</dc:title>
  <dc:creator>Zoë Backbier</dc:creator>
  <cp:lastModifiedBy>Zoë Backbier</cp:lastModifiedBy>
  <cp:revision>160</cp:revision>
  <dcterms:created xsi:type="dcterms:W3CDTF">2021-02-18T10:51:18Z</dcterms:created>
  <dcterms:modified xsi:type="dcterms:W3CDTF">2022-02-08T10:10:44Z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0x010100FB6E57540AD8B74CA1D0E026586D5559</vt:lpwstr>
  </property>
</Properties>
</file>